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9" r:id="rId3"/>
    <p:sldId id="257" r:id="rId4"/>
    <p:sldId id="258" r:id="rId5"/>
    <p:sldId id="259" r:id="rId6"/>
    <p:sldId id="260" r:id="rId7"/>
    <p:sldId id="283" r:id="rId8"/>
    <p:sldId id="281" r:id="rId9"/>
    <p:sldId id="280" r:id="rId10"/>
    <p:sldId id="261" r:id="rId11"/>
    <p:sldId id="263" r:id="rId12"/>
    <p:sldId id="262" r:id="rId13"/>
    <p:sldId id="264" r:id="rId14"/>
    <p:sldId id="265" r:id="rId15"/>
    <p:sldId id="266" r:id="rId16"/>
    <p:sldId id="267" r:id="rId17"/>
    <p:sldId id="269" r:id="rId18"/>
    <p:sldId id="268" r:id="rId19"/>
    <p:sldId id="270" r:id="rId20"/>
    <p:sldId id="273" r:id="rId21"/>
    <p:sldId id="272" r:id="rId22"/>
    <p:sldId id="271" r:id="rId23"/>
    <p:sldId id="274" r:id="rId24"/>
    <p:sldId id="275" r:id="rId25"/>
    <p:sldId id="276" r:id="rId26"/>
    <p:sldId id="277" r:id="rId27"/>
    <p:sldId id="278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736B6B5-58E1-4F2E-9E0C-C4EB41304D33}" v="72" dt="2025-08-20T15:20:29.855"/>
    <p1510:client id="{C754AEDF-05C8-4A90-85F8-3F8F217B3862}" v="3" dt="2025-08-21T14:22:52.42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na Ahmed" userId="a587cd2d51f6f474" providerId="LiveId" clId="{C754AEDF-05C8-4A90-85F8-3F8F217B3862}"/>
    <pc:docChg chg="modSld">
      <pc:chgData name="Sana Ahmed" userId="a587cd2d51f6f474" providerId="LiveId" clId="{C754AEDF-05C8-4A90-85F8-3F8F217B3862}" dt="2025-08-21T14:23:22.134" v="18" actId="1076"/>
      <pc:docMkLst>
        <pc:docMk/>
      </pc:docMkLst>
      <pc:sldChg chg="modSp mod">
        <pc:chgData name="Sana Ahmed" userId="a587cd2d51f6f474" providerId="LiveId" clId="{C754AEDF-05C8-4A90-85F8-3F8F217B3862}" dt="2025-08-21T14:22:33.789" v="12" actId="1076"/>
        <pc:sldMkLst>
          <pc:docMk/>
          <pc:sldMk cId="3633433511" sldId="266"/>
        </pc:sldMkLst>
        <pc:spChg chg="mod">
          <ac:chgData name="Sana Ahmed" userId="a587cd2d51f6f474" providerId="LiveId" clId="{C754AEDF-05C8-4A90-85F8-3F8F217B3862}" dt="2025-08-21T14:22:33.789" v="12" actId="1076"/>
          <ac:spMkLst>
            <pc:docMk/>
            <pc:sldMk cId="3633433511" sldId="266"/>
            <ac:spMk id="6" creationId="{4512CCE4-882B-317D-4155-4011A759A305}"/>
          </ac:spMkLst>
        </pc:spChg>
        <pc:picChg chg="mod">
          <ac:chgData name="Sana Ahmed" userId="a587cd2d51f6f474" providerId="LiveId" clId="{C754AEDF-05C8-4A90-85F8-3F8F217B3862}" dt="2025-08-21T14:20:19.631" v="0" actId="1076"/>
          <ac:picMkLst>
            <pc:docMk/>
            <pc:sldMk cId="3633433511" sldId="266"/>
            <ac:picMk id="9" creationId="{6DD581C5-1E14-8CBE-BE8C-086B2A0C9DF5}"/>
          </ac:picMkLst>
        </pc:picChg>
      </pc:sldChg>
      <pc:sldChg chg="addSp modSp mod">
        <pc:chgData name="Sana Ahmed" userId="a587cd2d51f6f474" providerId="LiveId" clId="{C754AEDF-05C8-4A90-85F8-3F8F217B3862}" dt="2025-08-21T14:23:07.424" v="15" actId="20577"/>
        <pc:sldMkLst>
          <pc:docMk/>
          <pc:sldMk cId="4024358863" sldId="267"/>
        </pc:sldMkLst>
        <pc:spChg chg="add mod">
          <ac:chgData name="Sana Ahmed" userId="a587cd2d51f6f474" providerId="LiveId" clId="{C754AEDF-05C8-4A90-85F8-3F8F217B3862}" dt="2025-08-21T14:23:07.424" v="15" actId="20577"/>
          <ac:spMkLst>
            <pc:docMk/>
            <pc:sldMk cId="4024358863" sldId="267"/>
            <ac:spMk id="3" creationId="{ADCB970A-5AEF-1C85-6EB7-552FF07C386E}"/>
          </ac:spMkLst>
        </pc:spChg>
        <pc:picChg chg="mod">
          <ac:chgData name="Sana Ahmed" userId="a587cd2d51f6f474" providerId="LiveId" clId="{C754AEDF-05C8-4A90-85F8-3F8F217B3862}" dt="2025-08-21T14:20:21.653" v="1" actId="1076"/>
          <ac:picMkLst>
            <pc:docMk/>
            <pc:sldMk cId="4024358863" sldId="267"/>
            <ac:picMk id="9" creationId="{074409D2-0CBD-48C3-A2EE-88D2960BFF1B}"/>
          </ac:picMkLst>
        </pc:picChg>
      </pc:sldChg>
      <pc:sldChg chg="modSp mod">
        <pc:chgData name="Sana Ahmed" userId="a587cd2d51f6f474" providerId="LiveId" clId="{C754AEDF-05C8-4A90-85F8-3F8F217B3862}" dt="2025-08-21T14:23:22.134" v="18" actId="1076"/>
        <pc:sldMkLst>
          <pc:docMk/>
          <pc:sldMk cId="120868011" sldId="268"/>
        </pc:sldMkLst>
        <pc:spChg chg="mod">
          <ac:chgData name="Sana Ahmed" userId="a587cd2d51f6f474" providerId="LiveId" clId="{C754AEDF-05C8-4A90-85F8-3F8F217B3862}" dt="2025-08-21T14:23:22.134" v="18" actId="1076"/>
          <ac:spMkLst>
            <pc:docMk/>
            <pc:sldMk cId="120868011" sldId="268"/>
            <ac:spMk id="3" creationId="{2321C3C7-D3EA-9C66-3807-F81D9E890C9A}"/>
          </ac:spMkLst>
        </pc:sp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20T13:31:03.25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543 435 24575,'-49'-1'0,"29"0"0,-1 0 0,0 1 0,0 2 0,0 0 0,0 1 0,-35 10 0,52-11 0,0 0 0,0 1 0,0 0 0,0-1 0,0 1 0,1 0 0,-1 1 0,1-1 0,0 1 0,0-1 0,-3 7 0,3-6 0,0 0 0,0-1 0,0 1 0,0 0 0,-1-1 0,1 0 0,-1 0 0,0 0 0,-5 3 0,8-6 0,0 0 0,0 1 0,0-1 0,0 0 0,0 1 0,0-1 0,0 0 0,0 0 0,0 0 0,0 0 0,0 0 0,0 0 0,-1 0 0,1-1 0,0 1 0,0 0 0,0 0 0,0-1 0,0 1 0,0-1 0,-1 0 0,-14-4 0,15 3 0,0 0 0,0 0 0,1 0 0,-1 0 0,1 0 0,-1 0 0,1-1 0,0 1 0,0 0 0,0 0 0,0 0 0,0-1 0,0 1 0,1-2 0,-1 0 0,2-101 0,-1 77 0,-1 22 0,0 9 0,0 11 0,-1-1 0,-1 0 0,-4 20 0,4-27 0,0 0 0,0 0 0,0 0 0,0 0 0,-1 0 0,0 0 0,-1-1 0,1 1 0,-6 5 0,9-10 0,0-1 0,0 0 0,0 0 0,0 0 0,-1 0 0,1 0 0,0 1 0,0-1 0,0 0 0,0 0 0,0 0 0,-1 0 0,1 0 0,0 0 0,0 0 0,0 0 0,-1 1 0,1-1 0,0 0 0,0 0 0,0 0 0,0 0 0,-1 0 0,1 0 0,0 0 0,0 0 0,0 0 0,-1 0 0,1 0 0,0 0 0,0-1 0,0 1 0,-1 0 0,1 0 0,0 0 0,0 0 0,0 0 0,0 0 0,-1 0 0,1 0 0,0-1 0,0 1 0,0 0 0,0 0 0,0 0 0,0 0 0,-1 0 0,1-1 0,-4-13 0,1-16 0,4 14 0,-1 12 0,1 0 0,-1 0 0,0 0 0,0 0 0,0 0 0,-1 0 0,0-5 0,0 9 0,1 0 0,0 0 0,0 0 0,0 0 0,0 0 0,0-1 0,0 1 0,0 0 0,0 0 0,-1 0 0,1 0 0,0 0 0,0 0 0,0 0 0,0 0 0,0 0 0,0 0 0,0 0 0,-1 0 0,1 0 0,0 0 0,0 0 0,0 0 0,0 0 0,0 0 0,0 0 0,0 0 0,-1 0 0,1 0 0,0 0 0,0 0 0,0 0 0,0 0 0,0 1 0,0-1 0,0 0 0,0 0 0,-1 0 0,1 0 0,0 0 0,0 0 0,0 0 0,0 0 0,0 0 0,0 1 0,0-1 0,0 0 0,0 0 0,0 0 0,0 0 0,0 0 0,0 0 0,0 0 0,0 1 0,0-1 0,-7 12 0,1 8 0,10-23 0,-1-1 0,0 1 0,0-1 0,-1 0 0,1 0 0,-1 0 0,1 0 0,1-7 0,6-8 0,34-41 0,-28 39 0,-1-1 0,14-25 0,-24 38 0,-3 3 0,1 0 0,0 1 0,0 0 0,1 0 0,-1 0 0,6-5 0,-9 10 0,0 0 0,0 0 0,0 0 0,0-1 0,0 1 0,0 0 0,0 0 0,1 0 0,-1 0 0,0 0 0,0 0 0,0 0 0,0 0 0,0 0 0,0 0 0,0 0 0,0 0 0,0 0 0,0 0 0,0 0 0,1 0 0,-1 0 0,0 0 0,0 0 0,0 0 0,0 0 0,0 0 0,0 0 0,0 0 0,0 0 0,0 0 0,0 0 0,0 0 0,0 1 0,1-1 0,-1 0 0,0 0 0,0 0 0,0 0 0,0 0 0,0 0 0,0 0 0,0 0 0,0 0 0,0 0 0,0 0 0,0 0 0,0 0 0,0 1 0,0-1 0,0 0 0,0 0 0,0 0 0,0 0 0,0 0 0,0 0 0,0 0 0,0 0 0,0 0 0,0 0 0,0 0 0,0 1 0,0-1 0,0 0 0,0 0 0,0 0 0,0 0 0,0 0 0,-1 12 0,-5 15 0,-7 9 0,-1-1 0,-31 53 0,22-42 0,0-2 0,9-21 0,2 2 0,-17 47 0,22-50 0,0-1 0,-1 0 0,-2 0 0,-14 24 0,24-44 0,-1 0 0,1-1 0,0 1 0,-1 0 0,1-1 0,-1 1 0,1 0 0,-1-1 0,1 1 0,-1-1 0,1 1 0,-1-1 0,1 1 0,-1-1 0,0 0 0,1 1 0,-1-1 0,0 1 0,0-1 0,1 0 0,-1 0 0,0 0 0,1 1 0,-1-1 0,-1 0 0,1-1 0,1 1 0,0-1 0,0 1 0,-1-1 0,1 0 0,0 1 0,0-1 0,0 0 0,0 1 0,0-1 0,0 0 0,0 1 0,0-1 0,0 1 0,0-1 0,0 0 0,0 1 0,0-1 0,1 0 0,-1 1 0,0-1 0,0 1 0,1-1 0,-1 0 0,0 1 0,1-1 0,-1 1 0,1-2 0,20-36 0,28-46 0,38-62 0,-31 48 0,41-79 0,-16 25 0,-78 152 0,-1 6 0,-1 10 0,0 37 0,-5 171 0,-9-139 0,7-56 0,-2 48 0,8 21 0,21-190 0,-20 85 0,0-2 0,0 0 0,1 1 0,-1-1 0,2 1 0,-1-1 0,1 1 0,7-14 0,-6 21 0,-1 8 0,0 11 0,-3-11 0,0 1 0,-1 0 0,0 0 0,0-1 0,0 1 0,-1 0 0,0-1 0,-1 1 0,1-1 0,-2 0 0,1 0 0,-1 0 0,0 0 0,0-1 0,-1 1 0,1-1 0,-11 10 0,11-13 0,1 0 0,-1 0 0,0 0 0,0-1 0,0 1 0,0-1 0,0 0 0,0 0 0,-1-1 0,1 1 0,-1-1 0,1 0 0,-1 0 0,0 0 0,1-1 0,-1 1 0,0-1 0,1 0 0,-1-1 0,0 1 0,1-1 0,-1 0 0,1 0 0,-1 0 0,1-1 0,-1 0 0,1 0 0,0 0 0,0 0 0,-6-5 0,-44-38 0,45 36 0,-1 0 0,0 1 0,0 0 0,-1 0 0,0 1 0,-12-6 0,19 11 0,1 1 0,-1 0 0,0 0 0,0 0 0,0 1 0,1-1 0,-1 1 0,0 0 0,0 0 0,0 1 0,0-1 0,0 1 0,0-1 0,0 1 0,1 0 0,-1 1 0,0-1 0,1 1 0,-1-1 0,1 1 0,-1 0 0,1 1 0,0-1 0,-6 6 0,7-7 0,0 1 0,0 0 0,0-1 0,0 1 0,0 0 0,0 1 0,0-1 0,1 0 0,-1 0 0,1 1 0,-1-1 0,1 1 0,0-1 0,0 1 0,0 0 0,1-1 0,-1 1 0,0 0 0,1 0 0,0-1 0,0 1 0,0 0 0,0 0 0,0 0 0,0-1 0,1 1 0,-1 0 0,1-1 0,0 1 0,2 4 0,-1-3 0,0-1 0,1 1 0,-1-1 0,1 1 0,0-1 0,0 0 0,0 0 0,1 0 0,-1 0 0,1-1 0,0 0 0,-1 1 0,1-1 0,0 0 0,0-1 0,1 1 0,-1-1 0,8 2 0,55 9 0,-1-3 0,100 0 0,28-10 0,-363 1 0,239 0 0,115 16 0,-95-6 0,0-5 0,108-6 0,-58-2 0,-53 2 0,97 3 0,-182-2 0,0 0 0,0 0 0,-1 0 0,1 1 0,0-1 0,0 0 0,0 1 0,-1-1 0,1 1 0,0 0 0,0 0 0,-1 0 0,1 0 0,2 1 0,-4-1 0,0-1 0,0 1 0,0-1 0,1 1 0,-1-1 0,0 1 0,0-1 0,0 1 0,0-1 0,0 1 0,0-1 0,0 1 0,0-1 0,0 1 0,0-1 0,0 1 0,-1-1 0,1 1 0,0-1 0,0 0 0,0 1 0,-1-1 0,1 1 0,0-1 0,0 1 0,-1-1 0,1 0 0,0 1 0,-1-1 0,1 0 0,-1 1 0,-5 4 0,1-1 0,-1 0 0,0 0 0,0-1 0,-12 6 0,-87 38 0,44-18 0,-116 37 0,76-31 0,64-22 0,-65 17 0,101-30 0,-5 1 0,0 0 0,0 0 0,0 1 0,1 0 0,-1 0 0,1 0 0,-8 5 0,13-3 0,9-3 0,12-2 0,136-36 0,16-2 0,-146 33 0,-1 0 0,0-2 0,37-15 0,12-5 0,-36 19 0,-31 8 0,0 0 0,0-1 0,0-1 0,0 1 0,0-1 0,11-6 0,-51 14 0,12-3 0,-130 39 0,26-6 0,-108 10-543,-13 2 304,171-28 239,-190 42 0,184-50 652,364-15-525,-149 6-124,287-2-3,-402 2 0,0 0 0,0 1 0,0 2 0,-1 0 0,25 9 0,30 8 0,-72-22 0,0 1 0,0-1 0,0 0 0,0 1 0,0-1 0,0 1 0,0 0 0,0 0 0,0 0 0,0 0 0,-1 0 0,1 0 0,0 0 0,-1 0 0,1 1 0,-1-1 0,1 1 0,-1-1 0,0 1 0,1 0 0,-1-1 0,0 1 0,1 2 0,-2-1 0,0 0 0,0 0 0,0 0 0,0 0 0,-1 0 0,1 0 0,-1-1 0,0 1 0,0 0 0,0 0 0,0-1 0,0 1 0,0 0 0,-1-1 0,-2 4 0,-28 42 0,21-33 0,1 1 0,0 0 0,1 0 0,-13 34 0,22-49 0,-1 0 0,1 0 0,0 0 0,-1 0 0,1 0 0,0 0 0,0 1 0,0-1 0,0 0 0,0 0 0,0 0 0,0 0 0,1 0 0,-1 0 0,0 0 0,0 0 0,1 1 0,-1-1 0,1 0 0,-1 0 0,1 0 0,-1-1 0,1 1 0,1 1 0,-1 0 0,1-1 0,0 0 0,0 1 0,0-1 0,0 0 0,0 0 0,0 0 0,0-1 0,0 1 0,0 0 0,4 0 0,7 0 0,1 1 0,-1-2 0,19-1 0,-20 0 0,38 0 0,-1-2 0,-1-3 0,1-1 0,-1-3 0,0-2 0,71-27 0,-87 27 0,-22 9 0,-1 0 0,0 0 0,1-1 0,-1-1 0,-1 1 0,1-2 0,-1 1 0,9-8 0,-16 13 0,-1 0 0,0-1 0,1 1 0,-1-1 0,1 1 0,-1-1 0,0 1 0,1-1 0,-1 1 0,0-1 0,0 1 0,1-1 0,-1 1 0,0-1 0,0 1 0,0-1 0,0 0 0,0 1 0,0-1 0,0 1 0,0-1 0,0 1 0,0-1 0,0 0 0,0 1 0,0-1 0,0 1 0,0-1 0,-1 0 0,-15-12 0,-30 0 0,43 12 0,-65-9 0,-1 3 0,0 3 0,-95 7 0,39 0 0,71-4 0,32-1 0,0 2 0,0 0 0,1 1 0,-1 2 0,-37 8 0,56-10 0,-1 0 0,1 0 0,0 1 0,0-1 0,0 1 0,0 0 0,0 0 0,1 0 0,-1 0 0,1 1 0,-1-1 0,1 1 0,0 0 0,0-1 0,0 1 0,0 0 0,0 0 0,-2 6 0,2-3 0,1-1 0,-1 1 0,1-1 0,0 1 0,1 0 0,0-1 0,-1 1 0,2 0 0,-1-1 0,1 1 0,1 6 0,-1-6 0,0 0 0,1 0 0,0 0 0,0-1 0,0 1 0,1 0 0,0-1 0,0 1 0,0-1 0,0 0 0,1 0 0,0-1 0,0 1 0,1-1 0,-1 1 0,1-1 0,0-1 0,0 1 0,0-1 0,0 0 0,1 0 0,7 3 0,5-3 0,37 3 0,6 0 0,16 3-28,1-3-1,117-6 0,-80-2-1250,-92 2-5547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20T13:31:11.36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36 24575,'7'0'0,"-1"1"0,1 0 0,0 0 0,-1 1 0,0 0 0,1 0 0,-1 0 0,0 1 0,0 0 0,0 0 0,0 0 0,-1 1 0,1 0 0,7 8 0,-3-5 0,17 6 0,-13-12 0,-14-1 0,0 0 0,0 0 0,1 0 0,-1-1 0,0 1 0,0 0 0,1 0 0,-1-1 0,0 1 0,0 0 0,1 0 0,-1-1 0,0 1 0,0 0 0,0 0 0,0-1 0,0 1 0,1 0 0,-1-1 0,0 1 0,0 0 0,0-1 0,0 1 0,0 0 0,0-1 0,0 1 0,0 0 0,0-1 0,0 1 0,0 0 0,0-1 0,0 1 0,0 0 0,-1 0 0,1-1 0,-1-1 0,0 0 0,0 1 0,0-1 0,-1 1 0,1 0 0,-1-1 0,1 1 0,-1 0 0,1 0 0,-1-1 0,1 1 0,-1 1 0,0-1 0,0 0 0,1 0 0,-1 1 0,0-1 0,0 1 0,0-1 0,0 1 0,0 0 0,-2 0 0,-2-1 0,0 0 0,0 1 0,0 0 0,1 0 0,-1 0 0,-8 2 0,12-1 0,-1 0 0,1 0 0,0 0 0,0 0 0,0 0 0,0 0 0,0 1 0,0-1 0,1 1 0,-1-1 0,0 1 0,1 0 0,-1 0 0,1-1 0,0 1 0,-1 0 0,1 0 0,-1 3 0,0 0 0,1-1 0,-1 1 0,1-1 0,0 1 0,1 0 0,-1-1 0,1 1 0,0 0 0,1 5 0,-1-5 0,0 0 0,1 1 0,0-1 0,0 1 0,1-1 0,-1 0 0,1 0 0,0 0 0,1 0 0,-1 0 0,1 0 0,0-1 0,0 1 0,0-1 0,1 0 0,6 7 0,-6-9 0,-1 1 0,1-1 0,0 0 0,0 0 0,0-1 0,0 1 0,0-1 0,0 0 0,0 0 0,1 0 0,-1 0 0,0-1 0,1 0 0,-1 0 0,0 0 0,1 0 0,-1-1 0,0 1 0,0-1 0,1 0 0,-1-1 0,0 1 0,0-1 0,0 0 0,0 0 0,-1 0 0,1 0 0,0-1 0,-1 1 0,5-5 0,0-1 0,1-1 0,-2 1 0,1-2 0,-1 1 0,-1-1 0,0 0 0,0 0 0,-1-1 0,0 1 0,3-13 0,-3 11-170,0 0-1,1 1 0,0 0 1,1 0-1,0 0 0,1 1 1,11-13-1,-9 10-6655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20T13:31:16.42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637 297 24575,'-1'4'0,"0"0"0,0 0 0,0 0 0,0 0 0,-1 0 0,1-1 0,-1 1 0,0-1 0,0 1 0,0-1 0,-1 1 0,1-1 0,-1 0 0,0 0 0,0-1 0,0 1 0,-5 3 0,-8 6 0,0-1 0,-20 11 0,25-17 0,0-1 0,1 1 0,-1-1 0,-1-1 0,1 0 0,0-1 0,-21 2 0,-84-4 0,65-2 0,44 2 0,1 0 0,-1-1 0,0 0 0,0 0 0,0 0 0,1-1 0,-1 0 0,0 0 0,1-1 0,0 1 0,-1-2 0,1 1 0,1-1 0,-1 1 0,0-2 0,1 1 0,0 0 0,0-1 0,0 0 0,1 0 0,-1-1 0,1 0 0,0 1 0,1-1 0,0 0 0,0 0 0,0-1 0,0 1 0,1-1 0,0 1 0,-2-14 0,2-5 0,0 1 0,1 0 0,1-1 0,2 1 0,6-41 0,-6 59 0,0 0 0,0 0 0,0 1 0,1-1 0,0 1 0,0-1 0,0 1 0,1 0 0,-1 0 0,1 0 0,0 0 0,1 1 0,-1 0 0,1 0 0,0 0 0,0 0 0,0 1 0,1 0 0,-1 0 0,1 0 0,-1 1 0,1 0 0,0 0 0,0 0 0,0 1 0,0 0 0,0 0 0,1 0 0,-1 1 0,0 0 0,0 0 0,0 1 0,0 0 0,11 2 0,-8-1 0,1 1 0,-1 0 0,0 1 0,0 0 0,0 0 0,0 1 0,-1 0 0,14 11 0,-11-6 0,0 1 0,-1 0 0,0 1 0,16 25 0,15 18 0,-39-52 0,1-1 0,-1 1 0,1-1 0,0 0 0,0 0 0,0 0 0,0 0 0,0 0 0,0 0 0,1-1 0,-1 0 0,1 0 0,-1 0 0,1 0 0,-1 0 0,1 0 0,-1-1 0,5 0 0,3-1 0,0 0 0,1 0 0,-1-2 0,14-4 0,0 1 0,-19 5 0,-13 5 0,-14 4 0,-38-1 0,-1-3 0,-97-6 0,48 0 0,-16 2 0,125 0 0,0 0 0,0 0 0,0 0 0,0 0 0,0 0 0,0 0 0,0 0 0,0 0 0,0 0 0,0 0 0,0 0 0,1 0 0,-1 0 0,0 0 0,0 1 0,0-1 0,0 0 0,0 0 0,0 0 0,0 0 0,0 0 0,0 0 0,0 0 0,0 0 0,0 0 0,0 0 0,0 0 0,0 0 0,0 0 0,0 0 0,0 0 0,0 0 0,0 0 0,0 1 0,0-1 0,0 0 0,0 0 0,0 0 0,0 0 0,0 0 0,0 0 0,0 0 0,-1 0 0,1 0 0,0 0 0,0 0 0,0 0 0,0 0 0,11 5 0,15 4 0,8-1 0,9 2 0,0-2 0,0-1 0,50 0 0,-91-7 0,26 1 0,-27-2 0,0 1 0,-1 0 0,1 0 0,0 0 0,0 0 0,-1 0 0,1 1 0,0-1 0,0 0 0,-1 0 0,1 0 0,0 1 0,0-1 0,-1 0 0,1 1 0,0-1 0,-1 0 0,1 1 0,-1-1 0,1 1 0,0-1 0,-1 1 0,1-1 0,-1 1 0,1 0 0,-1-1 0,1 2 0,-2-2 0,1 1 0,0 0 0,-1-1 0,1 1 0,-1-1 0,0 1 0,1-1 0,-1 1 0,1-1 0,-1 1 0,0-1 0,1 1 0,-1-1 0,0 0 0,0 1 0,1-1 0,-1 0 0,0 0 0,0 1 0,1-1 0,-1 0 0,-1 0 0,-22 3 0,21-2 0,-21 3 0,1 1 0,0 1 0,-40 16 0,17-6 0,45-15 0,-1-1 0,1 1 0,-1-1 0,1 1 0,-1-1 0,1 1 0,-1 0 0,1 0 0,-1 0 0,1 0 0,0 0 0,0 0 0,0 0 0,-1 0 0,1 0 0,-1 2 0,2-2 0,0 0 0,0-1 0,0 1 0,0 0 0,0-1 0,0 1 0,0-1 0,0 1 0,0 0 0,0-1 0,0 1 0,0 0 0,1-1 0,-1 1 0,0-1 0,0 1 0,1 0 0,-1-1 0,0 1 0,1-1 0,-1 1 0,1-1 0,-1 1 0,0-1 0,1 0 0,0 2 0,4 1 0,-1-1 0,0 1 0,1-1 0,0 1 0,-1-1 0,1-1 0,0 1 0,9 1 0,32 3 0,1-3 0,93-4 0,-42-2 0,-67 3 0,36 1 0,-50-3 0,-16 0 0,-8 0 0,-34-6 0,-68-5 0,-30-6 0,54 7 0,60 10 0,0-2 0,-34-9 0,59 13 0,0 0 0,0 0 0,0 0 0,-1 0 0,1 0 0,0 0 0,0 0 0,0 0 0,0 0 0,0 0 0,0-1 0,0 1 0,0 0 0,0 0 0,0 0 0,-1 0 0,1 0 0,0 0 0,0 0 0,0 0 0,0 0 0,0-1 0,0 1 0,0 0 0,0 0 0,0 0 0,0 0 0,0 0 0,0 0 0,0 0 0,0 0 0,0-1 0,0 1 0,0 0 0,0 0 0,0 0 0,0 0 0,0 0 0,0 0 0,0 0 0,0-1 0,0 1 0,0 0 0,0 0 0,0 0 0,1 0 0,-1 0 0,0 0 0,0 0 0,0 0 0,0 0 0,0 0 0,0 0 0,0-1 0,0 1 0,0 0 0,0 0 0,1 0 0,-1 0 0,0 0 0,0 0 0,0 0 0,0 0 0,0 0 0,0 0 0,14-7 0,18-5 0,142-15 0,-152 23 0,38-1 0,-46 5 0,0-1 0,0-1 0,0 0 0,0 0 0,0-2 0,23-7 0,-81 4 0,-484 8 0,522-1 0,2 1 0,1-1 0,-1 0 0,1 0 0,-1 0 0,1-1 0,0 1 0,-1-1 0,1 1 0,0-1 0,-1 0 0,1 0 0,0-1 0,0 1 0,-3-3 0,6 4 0,-1-1 0,1 1 0,0-1 0,0 0 0,0 1 0,0-1 0,0 0 0,0 1 0,0-1 0,0 0 0,0 1 0,0-1 0,0 1 0,0-1 0,1 0 0,-1 1 0,0-1 0,0 1 0,1-1 0,-1 0 0,0 1 0,1-1 0,-1 1 0,0-1 0,1 1 0,-1-1 0,1 1 0,-1 0 0,1-1 0,-1 1 0,1-1 0,0 1 0,-1 0 0,1 0 0,-1-1 0,1 1 0,-1 0 0,2 0 0,23-13 0,-7 8 0,1 1 0,25-2 0,8-3 0,42-7 0,-53 10 0,-1-1 0,50-17 0,-87 23 0,23-10 0,-26 11 0,0 0 0,0 0 0,0 0 0,1 0 0,-1 0 0,0 0 0,0 0 0,0 0 0,0 0 0,0 0 0,0 0 0,0 0 0,0 0 0,0-1 0,0 1 0,0 0 0,0 0 0,0 0 0,1 0 0,-1 0 0,0 0 0,0 0 0,0 0 0,0 0 0,0 0 0,0-1 0,0 1 0,0 0 0,0 0 0,0 0 0,0 0 0,0 0 0,0 0 0,0 0 0,0 0 0,0 0 0,0-1 0,0 1 0,0 0 0,0 0 0,0 0 0,0 0 0,-1 0 0,1 0 0,0 0 0,0 0 0,0 0 0,0 0 0,0 0 0,0-1 0,0 1 0,0 0 0,0 0 0,0 0 0,0 0 0,0 0 0,0 0 0,-1 0 0,1 0 0,0 0 0,0 0 0,0 0 0,0 0 0,-18-2 0,-21 2 0,0 2 0,-76 14 0,94-13 0,6-1 0,0 1 0,0 1 0,0 0 0,-27 11 0,39-13 0,1-1 0,-1 0 0,0 1 0,1 0 0,-1-1 0,1 1 0,0 0 0,0 0 0,0 1 0,0-1 0,0 0 0,0 1 0,0-1 0,1 1 0,-1-1 0,1 1 0,0 0 0,0 0 0,0 0 0,0-1 0,0 1 0,1 0 0,-1 0 0,1 0 0,0 0 0,0 0 0,0 0 0,0 0 0,0 0 0,1 0 0,0 4 0,2 4 0,1 0 0,0-1 0,0 1 0,1-1 0,0 0 0,1 0 0,0 0 0,1-1 0,0 1 0,0-2 0,1 1 0,0-1 0,1 0 0,0-1 0,0 0 0,0 0 0,1-1 0,0-1 0,0 1 0,0-2 0,1 1 0,0-1 0,0-1 0,0 0 0,0 0 0,0-1 0,19 0 0,-8-1 0,47 0 0,-65-1 0,0 0 0,0-1 0,0 1 0,0-1 0,-1 0 0,1 0 0,0 0 0,-1 0 0,1-1 0,0 0 0,-1 0 0,0 0 0,5-3 0,-7 4 0,-1 1 0,0 0 0,1-1 0,-1 1 0,1-1 0,-1 1 0,0-1 0,1 1 0,-1-1 0,0 0 0,0 1 0,1-1 0,-1 1 0,0-1 0,0 0 0,0 1 0,0-1 0,0 1 0,0-1 0,0 0 0,0 1 0,0-1 0,0 0 0,0 1 0,0-1 0,0 1 0,0-1 0,-1 0 0,1 1 0,0-1 0,0 1 0,-1-2 0,-20-15 0,-31-3 0,25 14 0,0 2 0,-1 2 0,0 0 0,0 2 0,-49 5 0,74-5 0,0 1 0,0 0 0,1-1 0,-1 1 0,0 1 0,0-1 0,1 0 0,-1 1 0,1-1 0,-1 1 0,1 0 0,-1-1 0,1 1 0,0 1 0,0-1 0,0 0 0,0 0 0,1 1 0,-1-1 0,1 1 0,-1-1 0,1 1 0,0 0 0,0-1 0,0 1 0,0 0 0,0 3 0,0-3 0,0 0 0,1 0 0,0-1 0,0 1 0,0 0 0,0 0 0,0-1 0,0 1 0,1 0 0,-1-1 0,1 1 0,0 0 0,0-1 0,0 1 0,0-1 0,0 1 0,0-1 0,1 1 0,-1-1 0,1 0 0,0 0 0,-1 0 0,1 0 0,0 0 0,0 0 0,1 0 0,-1-1 0,0 1 0,3 1 0,3-1 0,0 1 0,1-1 0,-1-1 0,0 0 0,13 1 0,-16-2 0,-22-2-114,0 0 1,0 1-1,0 1 0,0 0 0,0 2 1,0 0-1,0 0 0,1 2 0,-1 0 1,1 1-1,-21 9 0,19-4-6712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20T13:31:39.45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1 278 24575,'5'0'0,"0"-1"0,0 0 0,1 0 0,-1-1 0,0 1 0,0-1 0,0 0 0,-1 0 0,1-1 0,0 1 0,4-5 0,51-41 0,-23 17 0,-17 18 0,1 0 0,37-16 0,-28 16 0,0 0 0,0 2 0,62-14 0,-52 15 0,41-15 0,-65 19 0,-1 2 0,1 0 0,0 1 0,0 0 0,21 0 0,85 5 0,-48 0 0,-39-3 0,-21 0 0,-1 1 0,0 0 0,0 1 0,0 0 0,16 4 0,-28-5 0,0 1 0,0-1 0,-1 0 0,1 0 0,0 1 0,0-1 0,-1 0 0,1 1 0,0-1 0,-1 0 0,1 1 0,0-1 0,-1 1 0,1-1 0,-1 1 0,1 0 0,-1-1 0,1 1 0,-1-1 0,1 1 0,-1 0 0,0-1 0,1 1 0,-1 0 0,0 0 0,0-1 0,0 1 0,1 0 0,-1 0 0,0 1 0,0 0 0,-1 0 0,1 0 0,-1 0 0,0 0 0,1 0 0,-1 0 0,0-1 0,0 1 0,0 0 0,0 0 0,-3 2 0,-2 3 0,0 0 0,-1-1 0,1 1 0,-11 6 0,-187 140 0,201-150 0,-16 10 0,0 1 0,1 1 0,0 0 0,-25 31 0,31-32-1365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20T13:31:11.36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36 24575,'7'0'0,"-1"1"0,1 0 0,0 0 0,-1 1 0,0 0 0,1 0 0,-1 0 0,0 1 0,0 0 0,0 0 0,0 0 0,-1 1 0,1 0 0,7 8 0,-3-5 0,17 6 0,-13-12 0,-14-1 0,0 0 0,0 0 0,1 0 0,-1-1 0,0 1 0,0 0 0,1 0 0,-1-1 0,0 1 0,0 0 0,1 0 0,-1-1 0,0 1 0,0 0 0,0 0 0,0-1 0,0 1 0,1 0 0,-1-1 0,0 1 0,0 0 0,0-1 0,0 1 0,0 0 0,0-1 0,0 1 0,0 0 0,0-1 0,0 1 0,0 0 0,0-1 0,0 1 0,0 0 0,-1 0 0,1-1 0,-1-1 0,0 0 0,0 1 0,0-1 0,-1 1 0,1 0 0,-1-1 0,1 1 0,-1 0 0,1 0 0,-1-1 0,1 1 0,-1 1 0,0-1 0,0 0 0,1 0 0,-1 1 0,0-1 0,0 1 0,0-1 0,0 1 0,0 0 0,-2 0 0,-2-1 0,0 0 0,0 1 0,0 0 0,1 0 0,-1 0 0,-8 2 0,12-1 0,-1 0 0,1 0 0,0 0 0,0 0 0,0 0 0,0 0 0,0 1 0,0-1 0,1 1 0,-1-1 0,0 1 0,1 0 0,-1 0 0,1-1 0,0 1 0,-1 0 0,1 0 0,-1 3 0,0 0 0,1-1 0,-1 1 0,1-1 0,0 1 0,1 0 0,-1-1 0,1 1 0,0 0 0,1 5 0,-1-5 0,0 0 0,1 1 0,0-1 0,0 1 0,1-1 0,-1 0 0,1 0 0,0 0 0,1 0 0,-1 0 0,1 0 0,0-1 0,0 1 0,0-1 0,1 0 0,6 7 0,-6-9 0,-1 1 0,1-1 0,0 0 0,0 0 0,0-1 0,0 1 0,0-1 0,0 0 0,0 0 0,1 0 0,-1 0 0,0-1 0,1 0 0,-1 0 0,0 0 0,1 0 0,-1-1 0,0 1 0,0-1 0,1 0 0,-1-1 0,0 1 0,0-1 0,0 0 0,0 0 0,-1 0 0,1 0 0,0-1 0,-1 1 0,5-5 0,0-1 0,1-1 0,-2 1 0,1-2 0,-1 1 0,-1-1 0,0 0 0,0 0 0,-1-1 0,0 1 0,3-13 0,-3 11-170,0 0-1,1 1 0,0 0 1,1 0-1,0 0 0,1 1 1,11-13-1,-9 10-6655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20T13:31:16.42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637 297 24575,'-1'4'0,"0"0"0,0 0 0,0 0 0,0 0 0,-1 0 0,1-1 0,-1 1 0,0-1 0,0 1 0,0-1 0,-1 1 0,1-1 0,-1 0 0,0 0 0,0-1 0,0 1 0,-5 3 0,-8 6 0,0-1 0,-20 11 0,25-17 0,0-1 0,1 1 0,-1-1 0,-1-1 0,1 0 0,0-1 0,-21 2 0,-84-4 0,65-2 0,44 2 0,1 0 0,-1-1 0,0 0 0,0 0 0,0 0 0,1-1 0,-1 0 0,0 0 0,1-1 0,0 1 0,-1-2 0,1 1 0,1-1 0,-1 1 0,0-2 0,1 1 0,0 0 0,0-1 0,0 0 0,1 0 0,-1-1 0,1 0 0,0 1 0,1-1 0,0 0 0,0 0 0,0-1 0,0 1 0,1-1 0,0 1 0,-2-14 0,2-5 0,0 1 0,1 0 0,1-1 0,2 1 0,6-41 0,-6 59 0,0 0 0,0 0 0,0 1 0,1-1 0,0 1 0,0-1 0,0 1 0,1 0 0,-1 0 0,1 0 0,0 0 0,1 1 0,-1 0 0,1 0 0,0 0 0,0 0 0,0 1 0,1 0 0,-1 0 0,1 0 0,-1 1 0,1 0 0,0 0 0,0 0 0,0 1 0,0 0 0,0 0 0,1 0 0,-1 1 0,0 0 0,0 0 0,0 1 0,0 0 0,11 2 0,-8-1 0,1 1 0,-1 0 0,0 1 0,0 0 0,0 0 0,0 1 0,-1 0 0,14 11 0,-11-6 0,0 1 0,-1 0 0,0 1 0,16 25 0,15 18 0,-39-52 0,1-1 0,-1 1 0,1-1 0,0 0 0,0 0 0,0 0 0,0 0 0,0 0 0,0 0 0,1-1 0,-1 0 0,1 0 0,-1 0 0,1 0 0,-1 0 0,1 0 0,-1-1 0,5 0 0,3-1 0,0 0 0,1 0 0,-1-2 0,14-4 0,0 1 0,-19 5 0,-13 5 0,-14 4 0,-38-1 0,-1-3 0,-97-6 0,48 0 0,-16 2 0,125 0 0,0 0 0,0 0 0,0 0 0,0 0 0,0 0 0,0 0 0,0 0 0,0 0 0,0 0 0,0 0 0,0 0 0,1 0 0,-1 0 0,0 0 0,0 1 0,0-1 0,0 0 0,0 0 0,0 0 0,0 0 0,0 0 0,0 0 0,0 0 0,0 0 0,0 0 0,0 0 0,0 0 0,0 0 0,0 0 0,0 0 0,0 0 0,0 0 0,0 0 0,0 1 0,0-1 0,0 0 0,0 0 0,0 0 0,0 0 0,0 0 0,0 0 0,0 0 0,-1 0 0,1 0 0,0 0 0,0 0 0,0 0 0,0 0 0,11 5 0,15 4 0,8-1 0,9 2 0,0-2 0,0-1 0,50 0 0,-91-7 0,26 1 0,-27-2 0,0 1 0,-1 0 0,1 0 0,0 0 0,0 0 0,-1 0 0,1 1 0,0-1 0,0 0 0,-1 0 0,1 0 0,0 1 0,0-1 0,-1 0 0,1 1 0,0-1 0,-1 0 0,1 1 0,-1-1 0,1 1 0,0-1 0,-1 1 0,1-1 0,-1 1 0,1 0 0,-1-1 0,1 2 0,-2-2 0,1 1 0,0 0 0,-1-1 0,1 1 0,-1-1 0,0 1 0,1-1 0,-1 1 0,1-1 0,-1 1 0,0-1 0,1 1 0,-1-1 0,0 0 0,0 1 0,1-1 0,-1 0 0,0 0 0,0 1 0,1-1 0,-1 0 0,-1 0 0,-22 3 0,21-2 0,-21 3 0,1 1 0,0 1 0,-40 16 0,17-6 0,45-15 0,-1-1 0,1 1 0,-1-1 0,1 1 0,-1-1 0,1 1 0,-1 0 0,1 0 0,-1 0 0,1 0 0,0 0 0,0 0 0,0 0 0,-1 0 0,1 0 0,-1 2 0,2-2 0,0 0 0,0-1 0,0 1 0,0 0 0,0-1 0,0 1 0,0-1 0,0 1 0,0 0 0,0-1 0,0 1 0,0 0 0,1-1 0,-1 1 0,0-1 0,0 1 0,1 0 0,-1-1 0,0 1 0,1-1 0,-1 1 0,1-1 0,-1 1 0,0-1 0,1 0 0,0 2 0,4 1 0,-1-1 0,0 1 0,1-1 0,0 1 0,-1-1 0,1-1 0,0 1 0,9 1 0,32 3 0,1-3 0,93-4 0,-42-2 0,-67 3 0,36 1 0,-50-3 0,-16 0 0,-8 0 0,-34-6 0,-68-5 0,-30-6 0,54 7 0,60 10 0,0-2 0,-34-9 0,59 13 0,0 0 0,0 0 0,0 0 0,-1 0 0,1 0 0,0 0 0,0 0 0,0 0 0,0 0 0,0 0 0,0-1 0,0 1 0,0 0 0,0 0 0,0 0 0,-1 0 0,1 0 0,0 0 0,0 0 0,0 0 0,0 0 0,0-1 0,0 1 0,0 0 0,0 0 0,0 0 0,0 0 0,0 0 0,0 0 0,0 0 0,0 0 0,0-1 0,0 1 0,0 0 0,0 0 0,0 0 0,0 0 0,0 0 0,0 0 0,0 0 0,0-1 0,0 1 0,0 0 0,0 0 0,0 0 0,1 0 0,-1 0 0,0 0 0,0 0 0,0 0 0,0 0 0,0 0 0,0 0 0,0-1 0,0 1 0,0 0 0,0 0 0,1 0 0,-1 0 0,0 0 0,0 0 0,0 0 0,0 0 0,0 0 0,0 0 0,14-7 0,18-5 0,142-15 0,-152 23 0,38-1 0,-46 5 0,0-1 0,0-1 0,0 0 0,0 0 0,0-2 0,23-7 0,-81 4 0,-484 8 0,522-1 0,2 1 0,1-1 0,-1 0 0,1 0 0,-1 0 0,1-1 0,0 1 0,-1-1 0,1 1 0,0-1 0,-1 0 0,1 0 0,0-1 0,0 1 0,-3-3 0,6 4 0,-1-1 0,1 1 0,0-1 0,0 0 0,0 1 0,0-1 0,0 0 0,0 1 0,0-1 0,0 0 0,0 1 0,0-1 0,0 1 0,0-1 0,1 0 0,-1 1 0,0-1 0,0 1 0,1-1 0,-1 0 0,0 1 0,1-1 0,-1 1 0,0-1 0,1 1 0,-1-1 0,1 1 0,-1 0 0,1-1 0,-1 1 0,1-1 0,0 1 0,-1 0 0,1 0 0,-1-1 0,1 1 0,-1 0 0,2 0 0,23-13 0,-7 8 0,1 1 0,25-2 0,8-3 0,42-7 0,-53 10 0,-1-1 0,50-17 0,-87 23 0,23-10 0,-26 11 0,0 0 0,0 0 0,0 0 0,1 0 0,-1 0 0,0 0 0,0 0 0,0 0 0,0 0 0,0 0 0,0 0 0,0 0 0,0 0 0,0-1 0,0 1 0,0 0 0,0 0 0,0 0 0,1 0 0,-1 0 0,0 0 0,0 0 0,0 0 0,0 0 0,0 0 0,0-1 0,0 1 0,0 0 0,0 0 0,0 0 0,0 0 0,0 0 0,0 0 0,0 0 0,0 0 0,0 0 0,0-1 0,0 1 0,0 0 0,0 0 0,0 0 0,0 0 0,-1 0 0,1 0 0,0 0 0,0 0 0,0 0 0,0 0 0,0 0 0,0-1 0,0 1 0,0 0 0,0 0 0,0 0 0,0 0 0,0 0 0,0 0 0,-1 0 0,1 0 0,0 0 0,0 0 0,0 0 0,0 0 0,-18-2 0,-21 2 0,0 2 0,-76 14 0,94-13 0,6-1 0,0 1 0,0 1 0,0 0 0,-27 11 0,39-13 0,1-1 0,-1 0 0,0 1 0,1 0 0,-1-1 0,1 1 0,0 0 0,0 0 0,0 1 0,0-1 0,0 0 0,0 1 0,0-1 0,1 1 0,-1-1 0,1 1 0,0 0 0,0 0 0,0 0 0,0-1 0,0 1 0,1 0 0,-1 0 0,1 0 0,0 0 0,0 0 0,0 0 0,0 0 0,0 0 0,1 0 0,0 4 0,2 4 0,1 0 0,0-1 0,0 1 0,1-1 0,0 0 0,1 0 0,0 0 0,1-1 0,0 1 0,0-2 0,1 1 0,0-1 0,1 0 0,0-1 0,0 0 0,0 0 0,1-1 0,0-1 0,0 1 0,0-2 0,1 1 0,0-1 0,0-1 0,0 0 0,0 0 0,0-1 0,19 0 0,-8-1 0,47 0 0,-65-1 0,0 0 0,0-1 0,0 1 0,0-1 0,-1 0 0,1 0 0,0 0 0,-1 0 0,1-1 0,0 0 0,-1 0 0,0 0 0,5-3 0,-7 4 0,-1 1 0,0 0 0,1-1 0,-1 1 0,1-1 0,-1 1 0,0-1 0,1 1 0,-1-1 0,0 0 0,0 1 0,1-1 0,-1 1 0,0-1 0,0 0 0,0 1 0,0-1 0,0 1 0,0-1 0,0 0 0,0 1 0,0-1 0,0 0 0,0 1 0,0-1 0,0 1 0,0-1 0,-1 0 0,1 1 0,0-1 0,0 1 0,-1-2 0,-20-15 0,-31-3 0,25 14 0,0 2 0,-1 2 0,0 0 0,0 2 0,-49 5 0,74-5 0,0 1 0,0 0 0,1-1 0,-1 1 0,0 1 0,0-1 0,1 0 0,-1 1 0,1-1 0,-1 1 0,1 0 0,-1-1 0,1 1 0,0 1 0,0-1 0,0 0 0,0 0 0,1 1 0,-1-1 0,1 1 0,-1-1 0,1 1 0,0 0 0,0-1 0,0 1 0,0 0 0,0 3 0,0-3 0,0 0 0,1 0 0,0-1 0,0 1 0,0 0 0,0 0 0,0-1 0,0 1 0,1 0 0,-1-1 0,1 1 0,0 0 0,0-1 0,0 1 0,0-1 0,0 1 0,0-1 0,1 1 0,-1-1 0,1 0 0,0 0 0,-1 0 0,1 0 0,0 0 0,0 0 0,1 0 0,-1-1 0,0 1 0,3 1 0,3-1 0,0 1 0,1-1 0,-1-1 0,0 0 0,13 1 0,-16-2 0,-22-2-114,0 0 1,0 1-1,0 1 0,0 0 0,0 2 1,0 0-1,0 0 0,1 2 0,-1 0 1,1 1-1,-21 9 0,19-4-6712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20T13:31:39.45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1 278 24575,'5'0'0,"0"-1"0,0 0 0,1 0 0,-1-1 0,0 1 0,0-1 0,0 0 0,-1 0 0,1-1 0,0 1 0,4-5 0,51-41 0,-23 17 0,-17 18 0,1 0 0,37-16 0,-28 16 0,0 0 0,0 2 0,62-14 0,-52 15 0,41-15 0,-65 19 0,-1 2 0,1 0 0,0 1 0,0 0 0,21 0 0,85 5 0,-48 0 0,-39-3 0,-21 0 0,-1 1 0,0 0 0,0 1 0,0 0 0,16 4 0,-28-5 0,0 1 0,0-1 0,-1 0 0,1 0 0,0 1 0,0-1 0,-1 0 0,1 1 0,0-1 0,-1 0 0,1 1 0,0-1 0,-1 1 0,1-1 0,-1 1 0,1 0 0,-1-1 0,1 1 0,-1-1 0,1 1 0,-1 0 0,0-1 0,1 1 0,-1 0 0,0 0 0,0-1 0,0 1 0,1 0 0,-1 0 0,0 1 0,0 0 0,-1 0 0,1 0 0,-1 0 0,0 0 0,1 0 0,-1 0 0,0-1 0,0 1 0,0 0 0,0 0 0,-3 2 0,-2 3 0,0 0 0,-1-1 0,1 1 0,-11 6 0,-187 140 0,201-150 0,-16 10 0,0 1 0,1 1 0,0 0 0,-25 31 0,31-32-1365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20T13:31:03.25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543 435 24575,'-49'-1'0,"29"0"0,-1 0 0,0 1 0,0 2 0,0 0 0,0 1 0,-35 10 0,52-11 0,0 0 0,0 1 0,0 0 0,0-1 0,0 1 0,1 0 0,-1 1 0,1-1 0,0 1 0,0-1 0,-3 7 0,3-6 0,0 0 0,0-1 0,0 1 0,0 0 0,-1-1 0,1 0 0,-1 0 0,0 0 0,-5 3 0,8-6 0,0 0 0,0 1 0,0-1 0,0 0 0,0 1 0,0-1 0,0 0 0,0 0 0,0 0 0,0 0 0,0 0 0,0 0 0,-1 0 0,1-1 0,0 1 0,0 0 0,0 0 0,0-1 0,0 1 0,0-1 0,-1 0 0,-14-4 0,15 3 0,0 0 0,0 0 0,1 0 0,-1 0 0,1 0 0,-1 0 0,1-1 0,0 1 0,0 0 0,0 0 0,0 0 0,0-1 0,0 1 0,1-2 0,-1 0 0,2-101 0,-1 77 0,-1 22 0,0 9 0,0 11 0,-1-1 0,-1 0 0,-4 20 0,4-27 0,0 0 0,0 0 0,0 0 0,0 0 0,-1 0 0,0 0 0,-1-1 0,1 1 0,-6 5 0,9-10 0,0-1 0,0 0 0,0 0 0,0 0 0,-1 0 0,1 0 0,0 1 0,0-1 0,0 0 0,0 0 0,0 0 0,-1 0 0,1 0 0,0 0 0,0 0 0,0 0 0,-1 1 0,1-1 0,0 0 0,0 0 0,0 0 0,0 0 0,-1 0 0,1 0 0,0 0 0,0 0 0,0 0 0,-1 0 0,1 0 0,0 0 0,0-1 0,0 1 0,-1 0 0,1 0 0,0 0 0,0 0 0,0 0 0,0 0 0,-1 0 0,1 0 0,0-1 0,0 1 0,0 0 0,0 0 0,0 0 0,0 0 0,-1 0 0,1-1 0,-4-13 0,1-16 0,4 14 0,-1 12 0,1 0 0,-1 0 0,0 0 0,0 0 0,0 0 0,-1 0 0,0-5 0,0 9 0,1 0 0,0 0 0,0 0 0,0 0 0,0 0 0,0-1 0,0 1 0,0 0 0,0 0 0,-1 0 0,1 0 0,0 0 0,0 0 0,0 0 0,0 0 0,0 0 0,0 0 0,0 0 0,-1 0 0,1 0 0,0 0 0,0 0 0,0 0 0,0 0 0,0 0 0,0 0 0,0 0 0,-1 0 0,1 0 0,0 0 0,0 0 0,0 0 0,0 0 0,0 1 0,0-1 0,0 0 0,0 0 0,-1 0 0,1 0 0,0 0 0,0 0 0,0 0 0,0 0 0,0 0 0,0 1 0,0-1 0,0 0 0,0 0 0,0 0 0,0 0 0,0 0 0,0 0 0,0 0 0,0 1 0,0-1 0,-7 12 0,1 8 0,10-23 0,-1-1 0,0 1 0,0-1 0,-1 0 0,1 0 0,-1 0 0,1 0 0,1-7 0,6-8 0,34-41 0,-28 39 0,-1-1 0,14-25 0,-24 38 0,-3 3 0,1 0 0,0 1 0,0 0 0,1 0 0,-1 0 0,6-5 0,-9 10 0,0 0 0,0 0 0,0 0 0,0-1 0,0 1 0,0 0 0,0 0 0,1 0 0,-1 0 0,0 0 0,0 0 0,0 0 0,0 0 0,0 0 0,0 0 0,0 0 0,0 0 0,0 0 0,0 0 0,0 0 0,1 0 0,-1 0 0,0 0 0,0 0 0,0 0 0,0 0 0,0 0 0,0 0 0,0 0 0,0 0 0,0 0 0,0 0 0,0 0 0,0 1 0,1-1 0,-1 0 0,0 0 0,0 0 0,0 0 0,0 0 0,0 0 0,0 0 0,0 0 0,0 0 0,0 0 0,0 0 0,0 0 0,0 0 0,0 1 0,0-1 0,0 0 0,0 0 0,0 0 0,0 0 0,0 0 0,0 0 0,0 0 0,0 0 0,0 0 0,0 0 0,0 0 0,0 1 0,0-1 0,0 0 0,0 0 0,0 0 0,0 0 0,0 0 0,-1 12 0,-5 15 0,-7 9 0,-1-1 0,-31 53 0,22-42 0,0-2 0,9-21 0,2 2 0,-17 47 0,22-50 0,0-1 0,-1 0 0,-2 0 0,-14 24 0,24-44 0,-1 0 0,1-1 0,0 1 0,-1 0 0,1-1 0,-1 1 0,1 0 0,-1-1 0,1 1 0,-1-1 0,1 1 0,-1-1 0,1 1 0,-1-1 0,0 0 0,1 1 0,-1-1 0,0 1 0,0-1 0,1 0 0,-1 0 0,0 0 0,1 1 0,-1-1 0,-1 0 0,1-1 0,1 1 0,0-1 0,0 1 0,-1-1 0,1 0 0,0 1 0,0-1 0,0 0 0,0 1 0,0-1 0,0 0 0,0 1 0,0-1 0,0 1 0,0-1 0,0 0 0,0 1 0,0-1 0,1 0 0,-1 1 0,0-1 0,0 1 0,1-1 0,-1 0 0,0 1 0,1-1 0,-1 1 0,1-2 0,20-36 0,28-46 0,38-62 0,-31 48 0,41-79 0,-16 25 0,-78 152 0,-1 6 0,-1 10 0,0 37 0,-5 171 0,-9-139 0,7-56 0,-2 48 0,8 21 0,21-190 0,-20 85 0,0-2 0,0 0 0,1 1 0,-1-1 0,2 1 0,-1-1 0,1 1 0,7-14 0,-6 21 0,-1 8 0,0 11 0,-3-11 0,0 1 0,-1 0 0,0 0 0,0-1 0,0 1 0,-1 0 0,0-1 0,-1 1 0,1-1 0,-2 0 0,1 0 0,-1 0 0,0 0 0,0-1 0,-1 1 0,1-1 0,-11 10 0,11-13 0,1 0 0,-1 0 0,0 0 0,0-1 0,0 1 0,0-1 0,0 0 0,0 0 0,-1-1 0,1 1 0,-1-1 0,1 0 0,-1 0 0,0 0 0,1-1 0,-1 1 0,0-1 0,1 0 0,-1-1 0,0 1 0,1-1 0,-1 0 0,1 0 0,-1 0 0,1-1 0,-1 0 0,1 0 0,0 0 0,0 0 0,-6-5 0,-44-38 0,45 36 0,-1 0 0,0 1 0,0 0 0,-1 0 0,0 1 0,-12-6 0,19 11 0,1 1 0,-1 0 0,0 0 0,0 0 0,0 1 0,1-1 0,-1 1 0,0 0 0,0 0 0,0 1 0,0-1 0,0 1 0,0-1 0,0 1 0,1 0 0,-1 1 0,0-1 0,1 1 0,-1-1 0,1 1 0,-1 0 0,1 1 0,0-1 0,-6 6 0,7-7 0,0 1 0,0 0 0,0-1 0,0 1 0,0 0 0,0 1 0,0-1 0,1 0 0,-1 0 0,1 1 0,-1-1 0,1 1 0,0-1 0,0 1 0,0 0 0,1-1 0,-1 1 0,0 0 0,1 0 0,0-1 0,0 1 0,0 0 0,0 0 0,0 0 0,0-1 0,1 1 0,-1 0 0,1-1 0,0 1 0,2 4 0,-1-3 0,0-1 0,1 1 0,-1-1 0,1 1 0,0-1 0,0 0 0,0 0 0,1 0 0,-1 0 0,1-1 0,0 0 0,-1 1 0,1-1 0,0 0 0,0-1 0,1 1 0,-1-1 0,8 2 0,55 9 0,-1-3 0,100 0 0,28-10 0,-363 1 0,239 0 0,115 16 0,-95-6 0,0-5 0,108-6 0,-58-2 0,-53 2 0,97 3 0,-182-2 0,0 0 0,0 0 0,-1 0 0,1 1 0,0-1 0,0 0 0,0 1 0,-1-1 0,1 1 0,0 0 0,0 0 0,-1 0 0,1 0 0,2 1 0,-4-1 0,0-1 0,0 1 0,0-1 0,1 1 0,-1-1 0,0 1 0,0-1 0,0 1 0,0-1 0,0 1 0,0-1 0,0 1 0,0-1 0,0 1 0,0-1 0,0 1 0,-1-1 0,1 1 0,0-1 0,0 0 0,0 1 0,-1-1 0,1 1 0,0-1 0,0 1 0,-1-1 0,1 0 0,0 1 0,-1-1 0,1 0 0,-1 1 0,-5 4 0,1-1 0,-1 0 0,0 0 0,0-1 0,-12 6 0,-87 38 0,44-18 0,-116 37 0,76-31 0,64-22 0,-65 17 0,101-30 0,-5 1 0,0 0 0,0 0 0,0 1 0,1 0 0,-1 0 0,1 0 0,-8 5 0,13-3 0,9-3 0,12-2 0,136-36 0,16-2 0,-146 33 0,-1 0 0,0-2 0,37-15 0,12-5 0,-36 19 0,-31 8 0,0 0 0,0-1 0,0-1 0,0 1 0,0-1 0,11-6 0,-51 14 0,12-3 0,-130 39 0,26-6 0,-108 10-543,-13 2 304,171-28 239,-190 42 0,184-50 652,364-15-525,-149 6-124,287-2-3,-402 2 0,0 0 0,0 1 0,0 2 0,-1 0 0,25 9 0,30 8 0,-72-22 0,0 1 0,0-1 0,0 0 0,0 1 0,0-1 0,0 1 0,0 0 0,0 0 0,0 0 0,0 0 0,-1 0 0,1 0 0,0 0 0,-1 0 0,1 1 0,-1-1 0,1 1 0,-1-1 0,0 1 0,1 0 0,-1-1 0,0 1 0,1 2 0,-2-1 0,0 0 0,0 0 0,0 0 0,0 0 0,-1 0 0,1 0 0,-1-1 0,0 1 0,0 0 0,0 0 0,0-1 0,0 1 0,0 0 0,-1-1 0,-2 4 0,-28 42 0,21-33 0,1 1 0,0 0 0,1 0 0,-13 34 0,22-49 0,-1 0 0,1 0 0,0 0 0,-1 0 0,1 0 0,0 0 0,0 1 0,0-1 0,0 0 0,0 0 0,0 0 0,0 0 0,1 0 0,-1 0 0,0 0 0,0 0 0,1 1 0,-1-1 0,1 0 0,-1 0 0,1 0 0,-1-1 0,1 1 0,1 1 0,-1 0 0,1-1 0,0 0 0,0 1 0,0-1 0,0 0 0,0 0 0,0 0 0,0-1 0,0 1 0,0 0 0,4 0 0,7 0 0,1 1 0,-1-2 0,19-1 0,-20 0 0,38 0 0,-1-2 0,-1-3 0,1-1 0,-1-3 0,0-2 0,71-27 0,-87 27 0,-22 9 0,-1 0 0,0 0 0,1-1 0,-1-1 0,-1 1 0,1-2 0,-1 1 0,9-8 0,-16 13 0,-1 0 0,0-1 0,1 1 0,-1-1 0,1 1 0,-1-1 0,0 1 0,1-1 0,-1 1 0,0-1 0,0 1 0,1-1 0,-1 1 0,0-1 0,0 1 0,0-1 0,0 0 0,0 1 0,0-1 0,0 1 0,0-1 0,0 1 0,0-1 0,0 0 0,0 1 0,0-1 0,0 1 0,0-1 0,-1 0 0,-15-12 0,-30 0 0,43 12 0,-65-9 0,-1 3 0,0 3 0,-95 7 0,39 0 0,71-4 0,32-1 0,0 2 0,0 0 0,1 1 0,-1 2 0,-37 8 0,56-10 0,-1 0 0,1 0 0,0 1 0,0-1 0,0 1 0,0 0 0,0 0 0,1 0 0,-1 0 0,1 1 0,-1-1 0,1 1 0,0 0 0,0-1 0,0 1 0,0 0 0,0 0 0,-2 6 0,2-3 0,1-1 0,-1 1 0,1-1 0,0 1 0,1 0 0,0-1 0,-1 1 0,2 0 0,-1-1 0,1 1 0,1 6 0,-1-6 0,0 0 0,1 0 0,0 0 0,0-1 0,0 1 0,1 0 0,0-1 0,0 1 0,0-1 0,0 0 0,1 0 0,0-1 0,0 1 0,1-1 0,-1 1 0,1-1 0,0-1 0,0 1 0,0-1 0,0 0 0,1 0 0,7 3 0,5-3 0,37 3 0,6 0 0,16 3-28,1-3-1,117-6 0,-80-2-1250,-92 2-5547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20T13:31:11.36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36 24575,'7'0'0,"-1"1"0,1 0 0,0 0 0,-1 1 0,0 0 0,1 0 0,-1 0 0,0 1 0,0 0 0,0 0 0,0 0 0,-1 1 0,1 0 0,7 8 0,-3-5 0,17 6 0,-13-12 0,-14-1 0,0 0 0,0 0 0,1 0 0,-1-1 0,0 1 0,0 0 0,1 0 0,-1-1 0,0 1 0,0 0 0,1 0 0,-1-1 0,0 1 0,0 0 0,0 0 0,0-1 0,0 1 0,1 0 0,-1-1 0,0 1 0,0 0 0,0-1 0,0 1 0,0 0 0,0-1 0,0 1 0,0 0 0,0-1 0,0 1 0,0 0 0,0-1 0,0 1 0,0 0 0,-1 0 0,1-1 0,-1-1 0,0 0 0,0 1 0,0-1 0,-1 1 0,1 0 0,-1-1 0,1 1 0,-1 0 0,1 0 0,-1-1 0,1 1 0,-1 1 0,0-1 0,0 0 0,1 0 0,-1 1 0,0-1 0,0 1 0,0-1 0,0 1 0,0 0 0,-2 0 0,-2-1 0,0 0 0,0 1 0,0 0 0,1 0 0,-1 0 0,-8 2 0,12-1 0,-1 0 0,1 0 0,0 0 0,0 0 0,0 0 0,0 0 0,0 1 0,0-1 0,1 1 0,-1-1 0,0 1 0,1 0 0,-1 0 0,1-1 0,0 1 0,-1 0 0,1 0 0,-1 3 0,0 0 0,1-1 0,-1 1 0,1-1 0,0 1 0,1 0 0,-1-1 0,1 1 0,0 0 0,1 5 0,-1-5 0,0 0 0,1 1 0,0-1 0,0 1 0,1-1 0,-1 0 0,1 0 0,0 0 0,1 0 0,-1 0 0,1 0 0,0-1 0,0 1 0,0-1 0,1 0 0,6 7 0,-6-9 0,-1 1 0,1-1 0,0 0 0,0 0 0,0-1 0,0 1 0,0-1 0,0 0 0,0 0 0,1 0 0,-1 0 0,0-1 0,1 0 0,-1 0 0,0 0 0,1 0 0,-1-1 0,0 1 0,0-1 0,1 0 0,-1-1 0,0 1 0,0-1 0,0 0 0,0 0 0,-1 0 0,1 0 0,0-1 0,-1 1 0,5-5 0,0-1 0,1-1 0,-2 1 0,1-2 0,-1 1 0,-1-1 0,0 0 0,0 0 0,-1-1 0,0 1 0,3-13 0,-3 11-170,0 0-1,1 1 0,0 0 1,1 0-1,0 0 0,1 1 1,11-13-1,-9 10-6655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20T13:31:16.42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637 297 24575,'-1'4'0,"0"0"0,0 0 0,0 0 0,0 0 0,-1 0 0,1-1 0,-1 1 0,0-1 0,0 1 0,0-1 0,-1 1 0,1-1 0,-1 0 0,0 0 0,0-1 0,0 1 0,-5 3 0,-8 6 0,0-1 0,-20 11 0,25-17 0,0-1 0,1 1 0,-1-1 0,-1-1 0,1 0 0,0-1 0,-21 2 0,-84-4 0,65-2 0,44 2 0,1 0 0,-1-1 0,0 0 0,0 0 0,0 0 0,1-1 0,-1 0 0,0 0 0,1-1 0,0 1 0,-1-2 0,1 1 0,1-1 0,-1 1 0,0-2 0,1 1 0,0 0 0,0-1 0,0 0 0,1 0 0,-1-1 0,1 0 0,0 1 0,1-1 0,0 0 0,0 0 0,0-1 0,0 1 0,1-1 0,0 1 0,-2-14 0,2-5 0,0 1 0,1 0 0,1-1 0,2 1 0,6-41 0,-6 59 0,0 0 0,0 0 0,0 1 0,1-1 0,0 1 0,0-1 0,0 1 0,1 0 0,-1 0 0,1 0 0,0 0 0,1 1 0,-1 0 0,1 0 0,0 0 0,0 0 0,0 1 0,1 0 0,-1 0 0,1 0 0,-1 1 0,1 0 0,0 0 0,0 0 0,0 1 0,0 0 0,0 0 0,1 0 0,-1 1 0,0 0 0,0 0 0,0 1 0,0 0 0,11 2 0,-8-1 0,1 1 0,-1 0 0,0 1 0,0 0 0,0 0 0,0 1 0,-1 0 0,14 11 0,-11-6 0,0 1 0,-1 0 0,0 1 0,16 25 0,15 18 0,-39-52 0,1-1 0,-1 1 0,1-1 0,0 0 0,0 0 0,0 0 0,0 0 0,0 0 0,0 0 0,1-1 0,-1 0 0,1 0 0,-1 0 0,1 0 0,-1 0 0,1 0 0,-1-1 0,5 0 0,3-1 0,0 0 0,1 0 0,-1-2 0,14-4 0,0 1 0,-19 5 0,-13 5 0,-14 4 0,-38-1 0,-1-3 0,-97-6 0,48 0 0,-16 2 0,125 0 0,0 0 0,0 0 0,0 0 0,0 0 0,0 0 0,0 0 0,0 0 0,0 0 0,0 0 0,0 0 0,0 0 0,1 0 0,-1 0 0,0 0 0,0 1 0,0-1 0,0 0 0,0 0 0,0 0 0,0 0 0,0 0 0,0 0 0,0 0 0,0 0 0,0 0 0,0 0 0,0 0 0,0 0 0,0 0 0,0 0 0,0 0 0,0 0 0,0 0 0,0 1 0,0-1 0,0 0 0,0 0 0,0 0 0,0 0 0,0 0 0,0 0 0,0 0 0,-1 0 0,1 0 0,0 0 0,0 0 0,0 0 0,0 0 0,11 5 0,15 4 0,8-1 0,9 2 0,0-2 0,0-1 0,50 0 0,-91-7 0,26 1 0,-27-2 0,0 1 0,-1 0 0,1 0 0,0 0 0,0 0 0,-1 0 0,1 1 0,0-1 0,0 0 0,-1 0 0,1 0 0,0 1 0,0-1 0,-1 0 0,1 1 0,0-1 0,-1 0 0,1 1 0,-1-1 0,1 1 0,0-1 0,-1 1 0,1-1 0,-1 1 0,1 0 0,-1-1 0,1 2 0,-2-2 0,1 1 0,0 0 0,-1-1 0,1 1 0,-1-1 0,0 1 0,1-1 0,-1 1 0,1-1 0,-1 1 0,0-1 0,1 1 0,-1-1 0,0 0 0,0 1 0,1-1 0,-1 0 0,0 0 0,0 1 0,1-1 0,-1 0 0,-1 0 0,-22 3 0,21-2 0,-21 3 0,1 1 0,0 1 0,-40 16 0,17-6 0,45-15 0,-1-1 0,1 1 0,-1-1 0,1 1 0,-1-1 0,1 1 0,-1 0 0,1 0 0,-1 0 0,1 0 0,0 0 0,0 0 0,0 0 0,-1 0 0,1 0 0,-1 2 0,2-2 0,0 0 0,0-1 0,0 1 0,0 0 0,0-1 0,0 1 0,0-1 0,0 1 0,0 0 0,0-1 0,0 1 0,0 0 0,1-1 0,-1 1 0,0-1 0,0 1 0,1 0 0,-1-1 0,0 1 0,1-1 0,-1 1 0,1-1 0,-1 1 0,0-1 0,1 0 0,0 2 0,4 1 0,-1-1 0,0 1 0,1-1 0,0 1 0,-1-1 0,1-1 0,0 1 0,9 1 0,32 3 0,1-3 0,93-4 0,-42-2 0,-67 3 0,36 1 0,-50-3 0,-16 0 0,-8 0 0,-34-6 0,-68-5 0,-30-6 0,54 7 0,60 10 0,0-2 0,-34-9 0,59 13 0,0 0 0,0 0 0,0 0 0,-1 0 0,1 0 0,0 0 0,0 0 0,0 0 0,0 0 0,0 0 0,0-1 0,0 1 0,0 0 0,0 0 0,0 0 0,-1 0 0,1 0 0,0 0 0,0 0 0,0 0 0,0 0 0,0-1 0,0 1 0,0 0 0,0 0 0,0 0 0,0 0 0,0 0 0,0 0 0,0 0 0,0 0 0,0-1 0,0 1 0,0 0 0,0 0 0,0 0 0,0 0 0,0 0 0,0 0 0,0 0 0,0-1 0,0 1 0,0 0 0,0 0 0,0 0 0,1 0 0,-1 0 0,0 0 0,0 0 0,0 0 0,0 0 0,0 0 0,0 0 0,0-1 0,0 1 0,0 0 0,0 0 0,1 0 0,-1 0 0,0 0 0,0 0 0,0 0 0,0 0 0,0 0 0,0 0 0,14-7 0,18-5 0,142-15 0,-152 23 0,38-1 0,-46 5 0,0-1 0,0-1 0,0 0 0,0 0 0,0-2 0,23-7 0,-81 4 0,-484 8 0,522-1 0,2 1 0,1-1 0,-1 0 0,1 0 0,-1 0 0,1-1 0,0 1 0,-1-1 0,1 1 0,0-1 0,-1 0 0,1 0 0,0-1 0,0 1 0,-3-3 0,6 4 0,-1-1 0,1 1 0,0-1 0,0 0 0,0 1 0,0-1 0,0 0 0,0 1 0,0-1 0,0 0 0,0 1 0,0-1 0,0 1 0,0-1 0,1 0 0,-1 1 0,0-1 0,0 1 0,1-1 0,-1 0 0,0 1 0,1-1 0,-1 1 0,0-1 0,1 1 0,-1-1 0,1 1 0,-1 0 0,1-1 0,-1 1 0,1-1 0,0 1 0,-1 0 0,1 0 0,-1-1 0,1 1 0,-1 0 0,2 0 0,23-13 0,-7 8 0,1 1 0,25-2 0,8-3 0,42-7 0,-53 10 0,-1-1 0,50-17 0,-87 23 0,23-10 0,-26 11 0,0 0 0,0 0 0,0 0 0,1 0 0,-1 0 0,0 0 0,0 0 0,0 0 0,0 0 0,0 0 0,0 0 0,0 0 0,0 0 0,0-1 0,0 1 0,0 0 0,0 0 0,0 0 0,1 0 0,-1 0 0,0 0 0,0 0 0,0 0 0,0 0 0,0 0 0,0-1 0,0 1 0,0 0 0,0 0 0,0 0 0,0 0 0,0 0 0,0 0 0,0 0 0,0 0 0,0 0 0,0-1 0,0 1 0,0 0 0,0 0 0,0 0 0,0 0 0,-1 0 0,1 0 0,0 0 0,0 0 0,0 0 0,0 0 0,0 0 0,0-1 0,0 1 0,0 0 0,0 0 0,0 0 0,0 0 0,0 0 0,0 0 0,-1 0 0,1 0 0,0 0 0,0 0 0,0 0 0,0 0 0,-18-2 0,-21 2 0,0 2 0,-76 14 0,94-13 0,6-1 0,0 1 0,0 1 0,0 0 0,-27 11 0,39-13 0,1-1 0,-1 0 0,0 1 0,1 0 0,-1-1 0,1 1 0,0 0 0,0 0 0,0 1 0,0-1 0,0 0 0,0 1 0,0-1 0,1 1 0,-1-1 0,1 1 0,0 0 0,0 0 0,0 0 0,0-1 0,0 1 0,1 0 0,-1 0 0,1 0 0,0 0 0,0 0 0,0 0 0,0 0 0,0 0 0,1 0 0,0 4 0,2 4 0,1 0 0,0-1 0,0 1 0,1-1 0,0 0 0,1 0 0,0 0 0,1-1 0,0 1 0,0-2 0,1 1 0,0-1 0,1 0 0,0-1 0,0 0 0,0 0 0,1-1 0,0-1 0,0 1 0,0-2 0,1 1 0,0-1 0,0-1 0,0 0 0,0 0 0,0-1 0,19 0 0,-8-1 0,47 0 0,-65-1 0,0 0 0,0-1 0,0 1 0,0-1 0,-1 0 0,1 0 0,0 0 0,-1 0 0,1-1 0,0 0 0,-1 0 0,0 0 0,5-3 0,-7 4 0,-1 1 0,0 0 0,1-1 0,-1 1 0,1-1 0,-1 1 0,0-1 0,1 1 0,-1-1 0,0 0 0,0 1 0,1-1 0,-1 1 0,0-1 0,0 0 0,0 1 0,0-1 0,0 1 0,0-1 0,0 0 0,0 1 0,0-1 0,0 0 0,0 1 0,0-1 0,0 1 0,0-1 0,-1 0 0,1 1 0,0-1 0,0 1 0,-1-2 0,-20-15 0,-31-3 0,25 14 0,0 2 0,-1 2 0,0 0 0,0 2 0,-49 5 0,74-5 0,0 1 0,0 0 0,1-1 0,-1 1 0,0 1 0,0-1 0,1 0 0,-1 1 0,1-1 0,-1 1 0,1 0 0,-1-1 0,1 1 0,0 1 0,0-1 0,0 0 0,0 0 0,1 1 0,-1-1 0,1 1 0,-1-1 0,1 1 0,0 0 0,0-1 0,0 1 0,0 0 0,0 3 0,0-3 0,0 0 0,1 0 0,0-1 0,0 1 0,0 0 0,0 0 0,0-1 0,0 1 0,1 0 0,-1-1 0,1 1 0,0 0 0,0-1 0,0 1 0,0-1 0,0 1 0,0-1 0,1 1 0,-1-1 0,1 0 0,0 0 0,-1 0 0,1 0 0,0 0 0,0 0 0,1 0 0,-1-1 0,0 1 0,3 1 0,3-1 0,0 1 0,1-1 0,-1-1 0,0 0 0,13 1 0,-16-2 0,-22-2-114,0 0 1,0 1-1,0 1 0,0 0 0,0 2 1,0 0-1,0 0 0,1 2 0,-1 0 1,1 1-1,-21 9 0,19-4-6712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20T13:31:39.45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1 278 24575,'5'0'0,"0"-1"0,0 0 0,1 0 0,-1-1 0,0 1 0,0-1 0,0 0 0,-1 0 0,1-1 0,0 1 0,4-5 0,51-41 0,-23 17 0,-17 18 0,1 0 0,37-16 0,-28 16 0,0 0 0,0 2 0,62-14 0,-52 15 0,41-15 0,-65 19 0,-1 2 0,1 0 0,0 1 0,0 0 0,21 0 0,85 5 0,-48 0 0,-39-3 0,-21 0 0,-1 1 0,0 0 0,0 1 0,0 0 0,16 4 0,-28-5 0,0 1 0,0-1 0,-1 0 0,1 0 0,0 1 0,0-1 0,-1 0 0,1 1 0,0-1 0,-1 0 0,1 1 0,0-1 0,-1 1 0,1-1 0,-1 1 0,1 0 0,-1-1 0,1 1 0,-1-1 0,1 1 0,-1 0 0,0-1 0,1 1 0,-1 0 0,0 0 0,0-1 0,0 1 0,1 0 0,-1 0 0,0 1 0,0 0 0,-1 0 0,1 0 0,-1 0 0,0 0 0,1 0 0,-1 0 0,0-1 0,0 1 0,0 0 0,0 0 0,-3 2 0,-2 3 0,0 0 0,-1-1 0,1 1 0,-11 6 0,-187 140 0,201-150 0,-16 10 0,0 1 0,1 1 0,0 0 0,-25 31 0,31-32-1365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20T13:31:03.25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543 435 24575,'-49'-1'0,"29"0"0,-1 0 0,0 1 0,0 2 0,0 0 0,0 1 0,-35 10 0,52-11 0,0 0 0,0 1 0,0 0 0,0-1 0,0 1 0,1 0 0,-1 1 0,1-1 0,0 1 0,0-1 0,-3 7 0,3-6 0,0 0 0,0-1 0,0 1 0,0 0 0,-1-1 0,1 0 0,-1 0 0,0 0 0,-5 3 0,8-6 0,0 0 0,0 1 0,0-1 0,0 0 0,0 1 0,0-1 0,0 0 0,0 0 0,0 0 0,0 0 0,0 0 0,0 0 0,-1 0 0,1-1 0,0 1 0,0 0 0,0 0 0,0-1 0,0 1 0,0-1 0,-1 0 0,-14-4 0,15 3 0,0 0 0,0 0 0,1 0 0,-1 0 0,1 0 0,-1 0 0,1-1 0,0 1 0,0 0 0,0 0 0,0 0 0,0-1 0,0 1 0,1-2 0,-1 0 0,2-101 0,-1 77 0,-1 22 0,0 9 0,0 11 0,-1-1 0,-1 0 0,-4 20 0,4-27 0,0 0 0,0 0 0,0 0 0,0 0 0,-1 0 0,0 0 0,-1-1 0,1 1 0,-6 5 0,9-10 0,0-1 0,0 0 0,0 0 0,0 0 0,-1 0 0,1 0 0,0 1 0,0-1 0,0 0 0,0 0 0,0 0 0,-1 0 0,1 0 0,0 0 0,0 0 0,0 0 0,-1 1 0,1-1 0,0 0 0,0 0 0,0 0 0,0 0 0,-1 0 0,1 0 0,0 0 0,0 0 0,0 0 0,-1 0 0,1 0 0,0 0 0,0-1 0,0 1 0,-1 0 0,1 0 0,0 0 0,0 0 0,0 0 0,0 0 0,-1 0 0,1 0 0,0-1 0,0 1 0,0 0 0,0 0 0,0 0 0,0 0 0,-1 0 0,1-1 0,-4-13 0,1-16 0,4 14 0,-1 12 0,1 0 0,-1 0 0,0 0 0,0 0 0,0 0 0,-1 0 0,0-5 0,0 9 0,1 0 0,0 0 0,0 0 0,0 0 0,0 0 0,0-1 0,0 1 0,0 0 0,0 0 0,-1 0 0,1 0 0,0 0 0,0 0 0,0 0 0,0 0 0,0 0 0,0 0 0,0 0 0,-1 0 0,1 0 0,0 0 0,0 0 0,0 0 0,0 0 0,0 0 0,0 0 0,0 0 0,-1 0 0,1 0 0,0 0 0,0 0 0,0 0 0,0 0 0,0 1 0,0-1 0,0 0 0,0 0 0,-1 0 0,1 0 0,0 0 0,0 0 0,0 0 0,0 0 0,0 0 0,0 1 0,0-1 0,0 0 0,0 0 0,0 0 0,0 0 0,0 0 0,0 0 0,0 0 0,0 1 0,0-1 0,-7 12 0,1 8 0,10-23 0,-1-1 0,0 1 0,0-1 0,-1 0 0,1 0 0,-1 0 0,1 0 0,1-7 0,6-8 0,34-41 0,-28 39 0,-1-1 0,14-25 0,-24 38 0,-3 3 0,1 0 0,0 1 0,0 0 0,1 0 0,-1 0 0,6-5 0,-9 10 0,0 0 0,0 0 0,0 0 0,0-1 0,0 1 0,0 0 0,0 0 0,1 0 0,-1 0 0,0 0 0,0 0 0,0 0 0,0 0 0,0 0 0,0 0 0,0 0 0,0 0 0,0 0 0,0 0 0,0 0 0,1 0 0,-1 0 0,0 0 0,0 0 0,0 0 0,0 0 0,0 0 0,0 0 0,0 0 0,0 0 0,0 0 0,0 0 0,0 0 0,0 1 0,1-1 0,-1 0 0,0 0 0,0 0 0,0 0 0,0 0 0,0 0 0,0 0 0,0 0 0,0 0 0,0 0 0,0 0 0,0 0 0,0 0 0,0 1 0,0-1 0,0 0 0,0 0 0,0 0 0,0 0 0,0 0 0,0 0 0,0 0 0,0 0 0,0 0 0,0 0 0,0 0 0,0 1 0,0-1 0,0 0 0,0 0 0,0 0 0,0 0 0,0 0 0,-1 12 0,-5 15 0,-7 9 0,-1-1 0,-31 53 0,22-42 0,0-2 0,9-21 0,2 2 0,-17 47 0,22-50 0,0-1 0,-1 0 0,-2 0 0,-14 24 0,24-44 0,-1 0 0,1-1 0,0 1 0,-1 0 0,1-1 0,-1 1 0,1 0 0,-1-1 0,1 1 0,-1-1 0,1 1 0,-1-1 0,1 1 0,-1-1 0,0 0 0,1 1 0,-1-1 0,0 1 0,0-1 0,1 0 0,-1 0 0,0 0 0,1 1 0,-1-1 0,-1 0 0,1-1 0,1 1 0,0-1 0,0 1 0,-1-1 0,1 0 0,0 1 0,0-1 0,0 0 0,0 1 0,0-1 0,0 0 0,0 1 0,0-1 0,0 1 0,0-1 0,0 0 0,0 1 0,0-1 0,1 0 0,-1 1 0,0-1 0,0 1 0,1-1 0,-1 0 0,0 1 0,1-1 0,-1 1 0,1-2 0,20-36 0,28-46 0,38-62 0,-31 48 0,41-79 0,-16 25 0,-78 152 0,-1 6 0,-1 10 0,0 37 0,-5 171 0,-9-139 0,7-56 0,-2 48 0,8 21 0,21-190 0,-20 85 0,0-2 0,0 0 0,1 1 0,-1-1 0,2 1 0,-1-1 0,1 1 0,7-14 0,-6 21 0,-1 8 0,0 11 0,-3-11 0,0 1 0,-1 0 0,0 0 0,0-1 0,0 1 0,-1 0 0,0-1 0,-1 1 0,1-1 0,-2 0 0,1 0 0,-1 0 0,0 0 0,0-1 0,-1 1 0,1-1 0,-11 10 0,11-13 0,1 0 0,-1 0 0,0 0 0,0-1 0,0 1 0,0-1 0,0 0 0,0 0 0,-1-1 0,1 1 0,-1-1 0,1 0 0,-1 0 0,0 0 0,1-1 0,-1 1 0,0-1 0,1 0 0,-1-1 0,0 1 0,1-1 0,-1 0 0,1 0 0,-1 0 0,1-1 0,-1 0 0,1 0 0,0 0 0,0 0 0,-6-5 0,-44-38 0,45 36 0,-1 0 0,0 1 0,0 0 0,-1 0 0,0 1 0,-12-6 0,19 11 0,1 1 0,-1 0 0,0 0 0,0 0 0,0 1 0,1-1 0,-1 1 0,0 0 0,0 0 0,0 1 0,0-1 0,0 1 0,0-1 0,0 1 0,1 0 0,-1 1 0,0-1 0,1 1 0,-1-1 0,1 1 0,-1 0 0,1 1 0,0-1 0,-6 6 0,7-7 0,0 1 0,0 0 0,0-1 0,0 1 0,0 0 0,0 1 0,0-1 0,1 0 0,-1 0 0,1 1 0,-1-1 0,1 1 0,0-1 0,0 1 0,0 0 0,1-1 0,-1 1 0,0 0 0,1 0 0,0-1 0,0 1 0,0 0 0,0 0 0,0 0 0,0-1 0,1 1 0,-1 0 0,1-1 0,0 1 0,2 4 0,-1-3 0,0-1 0,1 1 0,-1-1 0,1 1 0,0-1 0,0 0 0,0 0 0,1 0 0,-1 0 0,1-1 0,0 0 0,-1 1 0,1-1 0,0 0 0,0-1 0,1 1 0,-1-1 0,8 2 0,55 9 0,-1-3 0,100 0 0,28-10 0,-363 1 0,239 0 0,115 16 0,-95-6 0,0-5 0,108-6 0,-58-2 0,-53 2 0,97 3 0,-182-2 0,0 0 0,0 0 0,-1 0 0,1 1 0,0-1 0,0 0 0,0 1 0,-1-1 0,1 1 0,0 0 0,0 0 0,-1 0 0,1 0 0,2 1 0,-4-1 0,0-1 0,0 1 0,0-1 0,1 1 0,-1-1 0,0 1 0,0-1 0,0 1 0,0-1 0,0 1 0,0-1 0,0 1 0,0-1 0,0 1 0,0-1 0,0 1 0,-1-1 0,1 1 0,0-1 0,0 0 0,0 1 0,-1-1 0,1 1 0,0-1 0,0 1 0,-1-1 0,1 0 0,0 1 0,-1-1 0,1 0 0,-1 1 0,-5 4 0,1-1 0,-1 0 0,0 0 0,0-1 0,-12 6 0,-87 38 0,44-18 0,-116 37 0,76-31 0,64-22 0,-65 17 0,101-30 0,-5 1 0,0 0 0,0 0 0,0 1 0,1 0 0,-1 0 0,1 0 0,-8 5 0,13-3 0,9-3 0,12-2 0,136-36 0,16-2 0,-146 33 0,-1 0 0,0-2 0,37-15 0,12-5 0,-36 19 0,-31 8 0,0 0 0,0-1 0,0-1 0,0 1 0,0-1 0,11-6 0,-51 14 0,12-3 0,-130 39 0,26-6 0,-108 10-543,-13 2 304,171-28 239,-190 42 0,184-50 652,364-15-525,-149 6-124,287-2-3,-402 2 0,0 0 0,0 1 0,0 2 0,-1 0 0,25 9 0,30 8 0,-72-22 0,0 1 0,0-1 0,0 0 0,0 1 0,0-1 0,0 1 0,0 0 0,0 0 0,0 0 0,0 0 0,-1 0 0,1 0 0,0 0 0,-1 0 0,1 1 0,-1-1 0,1 1 0,-1-1 0,0 1 0,1 0 0,-1-1 0,0 1 0,1 2 0,-2-1 0,0 0 0,0 0 0,0 0 0,0 0 0,-1 0 0,1 0 0,-1-1 0,0 1 0,0 0 0,0 0 0,0-1 0,0 1 0,0 0 0,-1-1 0,-2 4 0,-28 42 0,21-33 0,1 1 0,0 0 0,1 0 0,-13 34 0,22-49 0,-1 0 0,1 0 0,0 0 0,-1 0 0,1 0 0,0 0 0,0 1 0,0-1 0,0 0 0,0 0 0,0 0 0,0 0 0,1 0 0,-1 0 0,0 0 0,0 0 0,1 1 0,-1-1 0,1 0 0,-1 0 0,1 0 0,-1-1 0,1 1 0,1 1 0,-1 0 0,1-1 0,0 0 0,0 1 0,0-1 0,0 0 0,0 0 0,0 0 0,0-1 0,0 1 0,0 0 0,4 0 0,7 0 0,1 1 0,-1-2 0,19-1 0,-20 0 0,38 0 0,-1-2 0,-1-3 0,1-1 0,-1-3 0,0-2 0,71-27 0,-87 27 0,-22 9 0,-1 0 0,0 0 0,1-1 0,-1-1 0,-1 1 0,1-2 0,-1 1 0,9-8 0,-16 13 0,-1 0 0,0-1 0,1 1 0,-1-1 0,1 1 0,-1-1 0,0 1 0,1-1 0,-1 1 0,0-1 0,0 1 0,1-1 0,-1 1 0,0-1 0,0 1 0,0-1 0,0 0 0,0 1 0,0-1 0,0 1 0,0-1 0,0 1 0,0-1 0,0 0 0,0 1 0,0-1 0,0 1 0,0-1 0,-1 0 0,-15-12 0,-30 0 0,43 12 0,-65-9 0,-1 3 0,0 3 0,-95 7 0,39 0 0,71-4 0,32-1 0,0 2 0,0 0 0,1 1 0,-1 2 0,-37 8 0,56-10 0,-1 0 0,1 0 0,0 1 0,0-1 0,0 1 0,0 0 0,0 0 0,1 0 0,-1 0 0,1 1 0,-1-1 0,1 1 0,0 0 0,0-1 0,0 1 0,0 0 0,0 0 0,-2 6 0,2-3 0,1-1 0,-1 1 0,1-1 0,0 1 0,1 0 0,0-1 0,-1 1 0,2 0 0,-1-1 0,1 1 0,1 6 0,-1-6 0,0 0 0,1 0 0,0 0 0,0-1 0,0 1 0,1 0 0,0-1 0,0 1 0,0-1 0,0 0 0,1 0 0,0-1 0,0 1 0,1-1 0,-1 1 0,1-1 0,0-1 0,0 1 0,0-1 0,0 0 0,1 0 0,7 3 0,5-3 0,37 3 0,6 0 0,16 3-28,1-3-1,117-6 0,-80-2-1250,-92 2-5547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4C22A0-2BC7-3761-CFFD-41F9E68394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171B70C-BC38-B3A9-4853-D5C0EFB6A7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F12B6F-5460-0E52-1A73-E6A0696B2F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3EC6C-2258-4E15-8991-E9FB80B18313}" type="datetimeFigureOut">
              <a:rPr lang="en-US" smtClean="0"/>
              <a:t>8/30/2025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B402D8-7FCF-976A-009C-5F3A4ACF4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94B079-9F9D-B7ED-948E-A4F7B6FAC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309D4-21B6-4B31-A2ED-E172F1AFFD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7210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643B15-EE5C-13ED-774D-0ED39757B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4920EB-D878-834F-440A-3FA4648BAD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70E62-6449-855B-0162-21AA2600E0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3EC6C-2258-4E15-8991-E9FB80B18313}" type="datetimeFigureOut">
              <a:rPr lang="en-US" smtClean="0"/>
              <a:t>8/30/2025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8197BE-2F41-5E79-6255-DF9C74F9B9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54BBA0-43D5-756A-A127-B9FF489074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309D4-21B6-4B31-A2ED-E172F1AFFD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0176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D748645-DEDE-1B28-3D90-7FE68D948D0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C126C2C-BEC1-8B81-FF8A-0B5B2F65FC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FD6BCF-8F75-A0C6-2E5C-BF568BAF0A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3EC6C-2258-4E15-8991-E9FB80B18313}" type="datetimeFigureOut">
              <a:rPr lang="en-US" smtClean="0"/>
              <a:t>8/30/2025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897E3A-A32D-3CD7-79FC-322764893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A8FC58-7C78-EC65-C839-2C2570A7D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309D4-21B6-4B31-A2ED-E172F1AFFD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4104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A88E6F-14C9-80BE-D79D-FD72FC4038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B2D9BA-50D4-07FC-1BB5-643BD28543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E45B38-CE49-5BB2-C4BF-CDB37EFF56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3EC6C-2258-4E15-8991-E9FB80B18313}" type="datetimeFigureOut">
              <a:rPr lang="en-US" smtClean="0"/>
              <a:t>8/30/2025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4B52AC-6009-1115-7C22-2847D53F43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23FF26-80D1-8935-A0E5-AEAA4B1E88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309D4-21B6-4B31-A2ED-E172F1AFFD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9517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8FCB4F-526B-B0E6-847B-09BAAA93C1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2FDB93-DCC7-CA74-85D6-E13FFC54CF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F275ED-86F3-2164-7487-E203D5C18D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3EC6C-2258-4E15-8991-E9FB80B18313}" type="datetimeFigureOut">
              <a:rPr lang="en-US" smtClean="0"/>
              <a:t>8/30/2025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92883C-2A55-A419-FF1C-312B9680BF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1E7EE4-99E5-EB16-9142-30D78BA5A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309D4-21B6-4B31-A2ED-E172F1AFFD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2300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FE638-B273-07B0-8657-48F0AFCC2E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F99D62-C312-AF14-28D0-CC809F1C893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AD7EDA-A45C-498B-504B-CF525993CD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7BC355-0CFC-CEF2-B5B9-DF8763F9BD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3EC6C-2258-4E15-8991-E9FB80B18313}" type="datetimeFigureOut">
              <a:rPr lang="en-US" smtClean="0"/>
              <a:t>8/30/2025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F9C5CD-6A1D-376C-CEFB-D540B13FE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888B3C-A923-40CA-64D4-C4D9D8623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309D4-21B6-4B31-A2ED-E172F1AFFD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502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1A09B4-67B7-A670-A1AC-782D979632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89C647-1614-8716-35B9-5F07285E8A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5084BD-7EFD-62F0-E626-8DA8C19741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2D7084-940D-B644-1863-FE19F3E434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803BE5D-1F43-0895-5347-9D5CEA39B07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A8E1802-C28A-9E42-A592-4E1CB7DC09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3EC6C-2258-4E15-8991-E9FB80B18313}" type="datetimeFigureOut">
              <a:rPr lang="en-US" smtClean="0"/>
              <a:t>8/30/2025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5298D72-6994-3FCB-F9A8-05440E19A2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23AE092-0C1C-51BA-198E-5F59D4DC7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309D4-21B6-4B31-A2ED-E172F1AFFD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3778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BC90E7-04F1-1AF2-89CD-9737CBEA2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6FE8696-E314-0745-1106-B9A0F4EEAF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3EC6C-2258-4E15-8991-E9FB80B18313}" type="datetimeFigureOut">
              <a:rPr lang="en-US" smtClean="0"/>
              <a:t>8/30/2025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5CBDC3-B5A1-3B47-F7E7-BA464B97C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7456C0-B5F6-9030-0503-9C7A23647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309D4-21B6-4B31-A2ED-E172F1AFFD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8795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BCF8828-C514-A148-A6CB-2CA702D381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3EC6C-2258-4E15-8991-E9FB80B18313}" type="datetimeFigureOut">
              <a:rPr lang="en-US" smtClean="0"/>
              <a:t>8/30/2025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E4209E2-D456-D684-DAA2-29D8226BB8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7BFFE4-E3F9-418D-D306-ACC5886131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309D4-21B6-4B31-A2ED-E172F1AFFD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05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29E9A-B3AB-0D06-3AEC-40924A8F84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DB1FCF-2189-AD91-BD50-CC59BF10E6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331CA1-B376-0B69-2E31-8CEAB65C48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68BD12-ACED-3CC3-ED75-BE4834D465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3EC6C-2258-4E15-8991-E9FB80B18313}" type="datetimeFigureOut">
              <a:rPr lang="en-US" smtClean="0"/>
              <a:t>8/30/2025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4F1AD5-7D4E-A4C4-763A-C2D67D10C6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37EEEA-89DE-03F7-DF31-74564C518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309D4-21B6-4B31-A2ED-E172F1AFFD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6421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040F7-D635-9550-49E6-76A073E502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CB6BD66-EDC1-686D-7FC6-39E828119FB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49C093-B61C-C3E3-6899-CEB9311973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C41BEC-A1B1-3207-2C0D-76A76F049F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3EC6C-2258-4E15-8991-E9FB80B18313}" type="datetimeFigureOut">
              <a:rPr lang="en-US" smtClean="0"/>
              <a:t>8/30/2025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6DD550-EBF6-0FC6-0837-C103C8664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CC99BE-76D7-89D4-8F45-C12D897AC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309D4-21B6-4B31-A2ED-E172F1AFFD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8458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DF597CF-E3C1-88FC-C3A8-214DCCE48A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455683-55A9-C8AD-4109-A900DE05AF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E71FD6-5E23-0F17-46ED-B482079EF6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63EC6C-2258-4E15-8991-E9FB80B18313}" type="datetimeFigureOut">
              <a:rPr lang="en-US" smtClean="0"/>
              <a:t>8/30/2025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3230F8-EE31-4B31-EDF3-163A878FB8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333A3A-A941-E1F8-28BC-25D12D48DA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6309D4-21B6-4B31-A2ED-E172F1AFFD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3561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7.png"/><Relationship Id="rId3" Type="http://schemas.openxmlformats.org/officeDocument/2006/relationships/customXml" Target="../ink/ink1.xml"/><Relationship Id="rId7" Type="http://schemas.openxmlformats.org/officeDocument/2006/relationships/customXml" Target="../ink/ink2.xml"/><Relationship Id="rId12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customXml" Target="../ink/ink4.xml"/><Relationship Id="rId10" Type="http://schemas.openxmlformats.org/officeDocument/2006/relationships/image" Target="../media/image15.png"/><Relationship Id="rId9" Type="http://schemas.openxmlformats.org/officeDocument/2006/relationships/customXml" Target="../ink/ink3.xml"/><Relationship Id="rId1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3" Type="http://schemas.openxmlformats.org/officeDocument/2006/relationships/customXml" Target="../ink/ink5.xml"/><Relationship Id="rId7" Type="http://schemas.openxmlformats.org/officeDocument/2006/relationships/customXml" Target="../ink/ink7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0.png"/><Relationship Id="rId11" Type="http://schemas.openxmlformats.org/officeDocument/2006/relationships/image" Target="../media/image20.png"/><Relationship Id="rId5" Type="http://schemas.openxmlformats.org/officeDocument/2006/relationships/customXml" Target="../ink/ink6.xml"/><Relationship Id="rId10" Type="http://schemas.openxmlformats.org/officeDocument/2006/relationships/image" Target="../media/image160.png"/><Relationship Id="rId4" Type="http://schemas.openxmlformats.org/officeDocument/2006/relationships/image" Target="../media/image130.png"/><Relationship Id="rId9" Type="http://schemas.openxmlformats.org/officeDocument/2006/relationships/customXml" Target="../ink/ink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customXml" Target="../ink/ink9.xml"/><Relationship Id="rId7" Type="http://schemas.openxmlformats.org/officeDocument/2006/relationships/customXml" Target="../ink/ink11.xml"/><Relationship Id="rId12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11" Type="http://schemas.openxmlformats.org/officeDocument/2006/relationships/image" Target="../media/image22.png"/><Relationship Id="rId5" Type="http://schemas.openxmlformats.org/officeDocument/2006/relationships/customXml" Target="../ink/ink10.xml"/><Relationship Id="rId10" Type="http://schemas.openxmlformats.org/officeDocument/2006/relationships/image" Target="../media/image16.png"/><Relationship Id="rId4" Type="http://schemas.openxmlformats.org/officeDocument/2006/relationships/image" Target="../media/image13.png"/><Relationship Id="rId9" Type="http://schemas.openxmlformats.org/officeDocument/2006/relationships/customXml" Target="../ink/ink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979F4F-028D-430A-BAD9-F79392063E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1215" y="3050459"/>
            <a:ext cx="10363200" cy="1093839"/>
          </a:xfrm>
        </p:spPr>
        <p:txBody>
          <a:bodyPr>
            <a:noAutofit/>
          </a:bodyPr>
          <a:lstStyle/>
          <a:p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World Wide Energy Consumption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58D5F0D-CD5C-C2D8-9AB2-C4F9508CB4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430"/>
          <a:stretch>
            <a:fillRect/>
          </a:stretch>
        </p:blipFill>
        <p:spPr bwMode="auto">
          <a:xfrm>
            <a:off x="0" y="0"/>
            <a:ext cx="12192000" cy="2713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889652C-3D95-4298-CCCB-534E3B3DE3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69" t="7993" r="21976" b="60430"/>
          <a:stretch>
            <a:fillRect/>
          </a:stretch>
        </p:blipFill>
        <p:spPr bwMode="auto">
          <a:xfrm>
            <a:off x="10339072" y="6279124"/>
            <a:ext cx="1852928" cy="57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2423456"/>
      </p:ext>
    </p:extLst>
  </p:cSld>
  <p:clrMapOvr>
    <a:masterClrMapping/>
  </p:clrMapOvr>
  <p:transition spd="med">
    <p:pull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52C074-F38E-E144-9241-80505893DB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BA7AE385-7D29-A8B4-D498-2244F1311A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968" b="63871"/>
          <a:stretch>
            <a:fillRect/>
          </a:stretch>
        </p:blipFill>
        <p:spPr bwMode="auto">
          <a:xfrm>
            <a:off x="1" y="1"/>
            <a:ext cx="1721894" cy="1838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E8A54812-B69E-B957-8F6A-6215ADC4C2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43663" y="659988"/>
            <a:ext cx="9252155" cy="578876"/>
          </a:xfrm>
        </p:spPr>
        <p:txBody>
          <a:bodyPr>
            <a:noAutofit/>
          </a:bodyPr>
          <a:lstStyle/>
          <a:p>
            <a:pPr fontAlgn="base">
              <a:spcBef>
                <a:spcPts val="1000"/>
              </a:spcBef>
            </a:pPr>
            <a:r>
              <a:rPr lang="en-US" sz="24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Compare energy production and consumption by country and year. </a:t>
            </a:r>
            <a:endParaRPr lang="en-US" sz="2400" b="1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8B27407-7792-5EDF-E751-9257F4DFE6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69" t="7993" r="21976" b="60430"/>
          <a:stretch>
            <a:fillRect/>
          </a:stretch>
        </p:blipFill>
        <p:spPr bwMode="auto">
          <a:xfrm>
            <a:off x="10339072" y="6279124"/>
            <a:ext cx="1852928" cy="57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4">
            <a:extLst>
              <a:ext uri="{FF2B5EF4-FFF2-40B4-BE49-F238E27FC236}">
                <a16:creationId xmlns:a16="http://schemas.microsoft.com/office/drawing/2014/main" id="{4360C38F-947F-64F4-C8BE-B58E3C2C5F08}"/>
              </a:ext>
            </a:extLst>
          </p:cNvPr>
          <p:cNvSpPr txBox="1">
            <a:spLocks/>
          </p:cNvSpPr>
          <p:nvPr/>
        </p:nvSpPr>
        <p:spPr>
          <a:xfrm>
            <a:off x="1441674" y="1556488"/>
            <a:ext cx="1951705" cy="56428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>
              <a:spcBef>
                <a:spcPts val="1000"/>
              </a:spcBef>
            </a:pPr>
            <a:r>
              <a:rPr lang="en-US" sz="24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Query 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1AA68F-8A6C-DBEE-7B88-15AE043495D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3387" t="18311" r="66693" b="40095"/>
          <a:stretch>
            <a:fillRect/>
          </a:stretch>
        </p:blipFill>
        <p:spPr>
          <a:xfrm>
            <a:off x="860947" y="2120776"/>
            <a:ext cx="4202666" cy="46620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A7B6A80-0BBF-C38D-4A5C-475821D42C6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4123" t="28634" r="63145" b="46167"/>
          <a:stretch>
            <a:fillRect/>
          </a:stretch>
        </p:blipFill>
        <p:spPr>
          <a:xfrm>
            <a:off x="5644340" y="2120776"/>
            <a:ext cx="5328460" cy="3138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168175"/>
      </p:ext>
    </p:extLst>
  </p:cSld>
  <p:clrMapOvr>
    <a:masterClrMapping/>
  </p:clrMapOvr>
  <p:transition spd="med">
    <p:pull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2B6CD4-11BD-6F5D-50F3-A8CE1E780D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63421598-5283-A3C4-6AE1-19F16716FB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968" b="63871"/>
          <a:stretch>
            <a:fillRect/>
          </a:stretch>
        </p:blipFill>
        <p:spPr bwMode="auto">
          <a:xfrm>
            <a:off x="1" y="1"/>
            <a:ext cx="1721894" cy="1838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03EEB41-0654-A19D-7AB2-D2C95135EE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69" t="7993" r="21976" b="60430"/>
          <a:stretch>
            <a:fillRect/>
          </a:stretch>
        </p:blipFill>
        <p:spPr bwMode="auto">
          <a:xfrm>
            <a:off x="10339072" y="6279124"/>
            <a:ext cx="1852928" cy="57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4">
            <a:extLst>
              <a:ext uri="{FF2B5EF4-FFF2-40B4-BE49-F238E27FC236}">
                <a16:creationId xmlns:a16="http://schemas.microsoft.com/office/drawing/2014/main" id="{04A3399F-A42C-E92A-DF63-AC6DF67D55AE}"/>
              </a:ext>
            </a:extLst>
          </p:cNvPr>
          <p:cNvSpPr txBox="1">
            <a:spLocks/>
          </p:cNvSpPr>
          <p:nvPr/>
        </p:nvSpPr>
        <p:spPr>
          <a:xfrm>
            <a:off x="1543663" y="1369240"/>
            <a:ext cx="1951705" cy="56428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>
              <a:spcBef>
                <a:spcPts val="1000"/>
              </a:spcBef>
            </a:pPr>
            <a:r>
              <a:rPr lang="en-US" sz="24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 :</a:t>
            </a:r>
          </a:p>
        </p:txBody>
      </p:sp>
      <p:sp>
        <p:nvSpPr>
          <p:cNvPr id="12" name="Title 4">
            <a:extLst>
              <a:ext uri="{FF2B5EF4-FFF2-40B4-BE49-F238E27FC236}">
                <a16:creationId xmlns:a16="http://schemas.microsoft.com/office/drawing/2014/main" id="{8EC0D83C-AEAF-3E72-FD7A-5BA14767146E}"/>
              </a:ext>
            </a:extLst>
          </p:cNvPr>
          <p:cNvSpPr txBox="1">
            <a:spLocks/>
          </p:cNvSpPr>
          <p:nvPr/>
        </p:nvSpPr>
        <p:spPr>
          <a:xfrm>
            <a:off x="-229811" y="5488760"/>
            <a:ext cx="1951705" cy="56428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>
              <a:spcBef>
                <a:spcPts val="1000"/>
              </a:spcBef>
            </a:pPr>
            <a:r>
              <a:rPr lang="en-US" sz="24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Insight: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99E08F-29F6-E74D-3BCB-2059A02676BD}"/>
              </a:ext>
            </a:extLst>
          </p:cNvPr>
          <p:cNvSpPr txBox="1"/>
          <p:nvPr/>
        </p:nvSpPr>
        <p:spPr>
          <a:xfrm>
            <a:off x="1052052" y="5587745"/>
            <a:ext cx="1007806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Many countries have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higher energy production than their consumption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which results in an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energy surplus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1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These nations not only meet their domestic needs but also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save energy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and, in many cases, export the excess to other countries.</a:t>
            </a:r>
          </a:p>
          <a:p>
            <a:pPr lvl="1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Examples include energy-rich nations with abundant natural resources (like Coal, gas, Petroleum).</a:t>
            </a:r>
          </a:p>
        </p:txBody>
      </p:sp>
      <p:sp>
        <p:nvSpPr>
          <p:cNvPr id="14" name="Title 4">
            <a:extLst>
              <a:ext uri="{FF2B5EF4-FFF2-40B4-BE49-F238E27FC236}">
                <a16:creationId xmlns:a16="http://schemas.microsoft.com/office/drawing/2014/main" id="{40DF4242-E13C-FA1D-58B3-96FCBA8C13AE}"/>
              </a:ext>
            </a:extLst>
          </p:cNvPr>
          <p:cNvSpPr txBox="1">
            <a:spLocks/>
          </p:cNvSpPr>
          <p:nvPr/>
        </p:nvSpPr>
        <p:spPr>
          <a:xfrm>
            <a:off x="1543663" y="659988"/>
            <a:ext cx="9252155" cy="57887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>
              <a:spcBef>
                <a:spcPts val="1000"/>
              </a:spcBef>
            </a:pPr>
            <a:r>
              <a:rPr lang="en-US" sz="24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Compare energy production and consumption by country and year.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D67B6F-1458-91CE-1E81-6EC9ADC6ABD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1049" t="37287" r="54516" b="18199"/>
          <a:stretch>
            <a:fillRect/>
          </a:stretch>
        </p:blipFill>
        <p:spPr>
          <a:xfrm>
            <a:off x="3201023" y="1444266"/>
            <a:ext cx="5780122" cy="3969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490712"/>
      </p:ext>
    </p:extLst>
  </p:cSld>
  <p:clrMapOvr>
    <a:masterClrMapping/>
  </p:clrMapOvr>
  <p:transition spd="med">
    <p:pull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4F9410-89CC-FC9C-F689-954EEFED7D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567AE486-F574-7FD1-034F-0B3C771E92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968" b="63871"/>
          <a:stretch>
            <a:fillRect/>
          </a:stretch>
        </p:blipFill>
        <p:spPr bwMode="auto">
          <a:xfrm>
            <a:off x="1" y="1"/>
            <a:ext cx="1721894" cy="1838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F0921FF-4565-6346-F70E-CAA30F72D6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69" t="7993" r="21976" b="60430"/>
          <a:stretch>
            <a:fillRect/>
          </a:stretch>
        </p:blipFill>
        <p:spPr bwMode="auto">
          <a:xfrm>
            <a:off x="10339072" y="6279124"/>
            <a:ext cx="1852928" cy="57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4">
            <a:extLst>
              <a:ext uri="{FF2B5EF4-FFF2-40B4-BE49-F238E27FC236}">
                <a16:creationId xmlns:a16="http://schemas.microsoft.com/office/drawing/2014/main" id="{6A86C4E7-4576-E828-5C9F-3305ADDDBF2D}"/>
              </a:ext>
            </a:extLst>
          </p:cNvPr>
          <p:cNvSpPr txBox="1">
            <a:spLocks/>
          </p:cNvSpPr>
          <p:nvPr/>
        </p:nvSpPr>
        <p:spPr>
          <a:xfrm>
            <a:off x="1446590" y="1334562"/>
            <a:ext cx="1951705" cy="56428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>
              <a:spcBef>
                <a:spcPts val="1000"/>
              </a:spcBef>
            </a:pPr>
            <a:r>
              <a:rPr lang="en-US" sz="24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 :</a:t>
            </a:r>
          </a:p>
        </p:txBody>
      </p:sp>
      <p:sp>
        <p:nvSpPr>
          <p:cNvPr id="12" name="Title 4">
            <a:extLst>
              <a:ext uri="{FF2B5EF4-FFF2-40B4-BE49-F238E27FC236}">
                <a16:creationId xmlns:a16="http://schemas.microsoft.com/office/drawing/2014/main" id="{8D8865DD-7972-EF4A-72A7-E2D70684F07F}"/>
              </a:ext>
            </a:extLst>
          </p:cNvPr>
          <p:cNvSpPr txBox="1">
            <a:spLocks/>
          </p:cNvSpPr>
          <p:nvPr/>
        </p:nvSpPr>
        <p:spPr>
          <a:xfrm>
            <a:off x="-287029" y="5459718"/>
            <a:ext cx="1951705" cy="56428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>
              <a:spcBef>
                <a:spcPts val="1000"/>
              </a:spcBef>
            </a:pPr>
            <a:r>
              <a:rPr lang="en-US" sz="24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Insight: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AFC414-23AE-AAEF-D0D9-52E140E58013}"/>
              </a:ext>
            </a:extLst>
          </p:cNvPr>
          <p:cNvSpPr txBox="1"/>
          <p:nvPr/>
        </p:nvSpPr>
        <p:spPr>
          <a:xfrm>
            <a:off x="688824" y="5588762"/>
            <a:ext cx="1010699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On the other hand, countries like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China, Japan and India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show the opposite trend:</a:t>
            </a:r>
          </a:p>
          <a:p>
            <a:pPr lvl="2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Their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energy consumption is significantly higher than their domestic production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2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imbalance creates an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energy deficit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forcing them to rely heavily on imports to meet the growing demand driven by population growth, industrialization, and economic expansion.</a:t>
            </a:r>
          </a:p>
        </p:txBody>
      </p:sp>
      <p:sp>
        <p:nvSpPr>
          <p:cNvPr id="17" name="Title 4">
            <a:extLst>
              <a:ext uri="{FF2B5EF4-FFF2-40B4-BE49-F238E27FC236}">
                <a16:creationId xmlns:a16="http://schemas.microsoft.com/office/drawing/2014/main" id="{51517463-9603-2405-A187-0AC80802CB00}"/>
              </a:ext>
            </a:extLst>
          </p:cNvPr>
          <p:cNvSpPr txBox="1">
            <a:spLocks/>
          </p:cNvSpPr>
          <p:nvPr/>
        </p:nvSpPr>
        <p:spPr>
          <a:xfrm>
            <a:off x="1543663" y="659988"/>
            <a:ext cx="9252155" cy="57887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>
              <a:spcBef>
                <a:spcPts val="1000"/>
              </a:spcBef>
            </a:pPr>
            <a:r>
              <a:rPr lang="en-US" sz="24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Compare energy production and consumption by country and year. </a:t>
            </a:r>
            <a:endParaRPr lang="en-US" sz="2400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924A05B-FD36-8B98-DF76-7B65559265F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646" t="37555" r="56452" b="17718"/>
          <a:stretch>
            <a:fillRect/>
          </a:stretch>
        </p:blipFill>
        <p:spPr>
          <a:xfrm>
            <a:off x="2959509" y="1406959"/>
            <a:ext cx="5594555" cy="4040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282270"/>
      </p:ext>
    </p:extLst>
  </p:cSld>
  <p:clrMapOvr>
    <a:masterClrMapping/>
  </p:clrMapOvr>
  <p:transition spd="med">
    <p:pull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8A1A37-4388-E34F-3295-3D4298A989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52E10A3B-AFFB-3BE9-D210-FFFAD19DDB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968" b="63871"/>
          <a:stretch>
            <a:fillRect/>
          </a:stretch>
        </p:blipFill>
        <p:spPr bwMode="auto">
          <a:xfrm>
            <a:off x="1" y="1"/>
            <a:ext cx="1721894" cy="1838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8388E55-A840-2EA6-586C-6B516A4F4C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69" t="7993" r="21976" b="60430"/>
          <a:stretch>
            <a:fillRect/>
          </a:stretch>
        </p:blipFill>
        <p:spPr bwMode="auto">
          <a:xfrm>
            <a:off x="10339072" y="6279124"/>
            <a:ext cx="1852928" cy="57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9EB090B-D5DE-BCEA-D4E4-7212D673456C}"/>
              </a:ext>
            </a:extLst>
          </p:cNvPr>
          <p:cNvSpPr txBox="1"/>
          <p:nvPr/>
        </p:nvSpPr>
        <p:spPr>
          <a:xfrm>
            <a:off x="1944411" y="2912608"/>
            <a:ext cx="8450658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Countries with surplus energy contribute to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global energy stability and trade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Countries with deficits face challenges of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dependence, higher costs, and energy security risks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itle 4">
            <a:extLst>
              <a:ext uri="{FF2B5EF4-FFF2-40B4-BE49-F238E27FC236}">
                <a16:creationId xmlns:a16="http://schemas.microsoft.com/office/drawing/2014/main" id="{3BC85496-E4FE-ECF4-C759-A7CDC0A969A3}"/>
              </a:ext>
            </a:extLst>
          </p:cNvPr>
          <p:cNvSpPr txBox="1">
            <a:spLocks/>
          </p:cNvSpPr>
          <p:nvPr/>
        </p:nvSpPr>
        <p:spPr>
          <a:xfrm>
            <a:off x="1543663" y="659988"/>
            <a:ext cx="9252155" cy="57887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>
              <a:spcBef>
                <a:spcPts val="1000"/>
              </a:spcBef>
            </a:pPr>
            <a:r>
              <a:rPr lang="en-US" sz="24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Compare energy production and consumption by country and year. </a:t>
            </a:r>
            <a:endParaRPr lang="en-US" sz="2400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9451503"/>
      </p:ext>
    </p:extLst>
  </p:cSld>
  <p:clrMapOvr>
    <a:masterClrMapping/>
  </p:clrMapOvr>
  <p:transition spd="med">
    <p:pull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907DC7-A3F6-21EE-A42B-F4743A32BA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7111C72-9B93-4CC3-E700-3F45D0A74E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968" b="63871"/>
          <a:stretch>
            <a:fillRect/>
          </a:stretch>
        </p:blipFill>
        <p:spPr bwMode="auto">
          <a:xfrm>
            <a:off x="1" y="1"/>
            <a:ext cx="1721894" cy="1838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BA6F7357-CC25-00C9-853C-D711C784FB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3561" y="659988"/>
            <a:ext cx="10707329" cy="578876"/>
          </a:xfrm>
        </p:spPr>
        <p:txBody>
          <a:bodyPr>
            <a:noAutofit/>
          </a:bodyPr>
          <a:lstStyle/>
          <a:p>
            <a:pPr fontAlgn="base">
              <a:spcBef>
                <a:spcPts val="1000"/>
              </a:spcBef>
            </a:pPr>
            <a:r>
              <a:rPr lang="en-US" sz="24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Has energy consumption increased or decreased over the years for major economies?</a:t>
            </a:r>
            <a:endParaRPr lang="en-US" sz="2400" b="1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itle 4">
            <a:extLst>
              <a:ext uri="{FF2B5EF4-FFF2-40B4-BE49-F238E27FC236}">
                <a16:creationId xmlns:a16="http://schemas.microsoft.com/office/drawing/2014/main" id="{BCC4E850-22D9-2C69-882D-0168D5C2996C}"/>
              </a:ext>
            </a:extLst>
          </p:cNvPr>
          <p:cNvSpPr txBox="1">
            <a:spLocks/>
          </p:cNvSpPr>
          <p:nvPr/>
        </p:nvSpPr>
        <p:spPr>
          <a:xfrm>
            <a:off x="1441674" y="1556488"/>
            <a:ext cx="1951705" cy="56428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>
              <a:spcBef>
                <a:spcPts val="1000"/>
              </a:spcBef>
            </a:pPr>
            <a:r>
              <a:rPr lang="en-US" sz="24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Query :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1219D11-1F58-C3C6-AEE2-1E5B495879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69" t="7993" r="21976" b="60430"/>
          <a:stretch>
            <a:fillRect/>
          </a:stretch>
        </p:blipFill>
        <p:spPr bwMode="auto">
          <a:xfrm>
            <a:off x="10339072" y="6279124"/>
            <a:ext cx="1852928" cy="57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5440496-9B57-53B0-46A4-DF5500B87A8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3387" t="21090" r="52177" b="34327"/>
          <a:stretch>
            <a:fillRect/>
          </a:stretch>
        </p:blipFill>
        <p:spPr>
          <a:xfrm>
            <a:off x="536483" y="2438401"/>
            <a:ext cx="5940072" cy="408565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F7F95F2-FD36-3900-A6DE-BEE1FA2EAE5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2984" t="26375" r="58065" b="43132"/>
          <a:stretch>
            <a:fillRect/>
          </a:stretch>
        </p:blipFill>
        <p:spPr>
          <a:xfrm>
            <a:off x="6476555" y="2700797"/>
            <a:ext cx="4906975" cy="2745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935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D0C8F3-8B61-4691-745B-5F0ED277BC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6A9E6406-C282-A9B8-1EC7-207599A11F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968" b="63871"/>
          <a:stretch>
            <a:fillRect/>
          </a:stretch>
        </p:blipFill>
        <p:spPr bwMode="auto">
          <a:xfrm>
            <a:off x="1" y="1"/>
            <a:ext cx="1721894" cy="1838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0BC7739-B241-FFF2-9A88-CA257718A5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69" t="7993" r="21976" b="60430"/>
          <a:stretch>
            <a:fillRect/>
          </a:stretch>
        </p:blipFill>
        <p:spPr bwMode="auto">
          <a:xfrm>
            <a:off x="10339072" y="6279124"/>
            <a:ext cx="1852928" cy="57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4">
            <a:extLst>
              <a:ext uri="{FF2B5EF4-FFF2-40B4-BE49-F238E27FC236}">
                <a16:creationId xmlns:a16="http://schemas.microsoft.com/office/drawing/2014/main" id="{1E9D5B07-8332-3CC2-5913-6C19709DA43B}"/>
              </a:ext>
            </a:extLst>
          </p:cNvPr>
          <p:cNvSpPr txBox="1">
            <a:spLocks/>
          </p:cNvSpPr>
          <p:nvPr/>
        </p:nvSpPr>
        <p:spPr>
          <a:xfrm>
            <a:off x="1543663" y="1369240"/>
            <a:ext cx="1951705" cy="56428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>
              <a:spcBef>
                <a:spcPts val="1000"/>
              </a:spcBef>
            </a:pPr>
            <a:r>
              <a:rPr lang="en-US" sz="24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 :</a:t>
            </a:r>
          </a:p>
        </p:txBody>
      </p:sp>
      <p:sp>
        <p:nvSpPr>
          <p:cNvPr id="12" name="Title 4">
            <a:extLst>
              <a:ext uri="{FF2B5EF4-FFF2-40B4-BE49-F238E27FC236}">
                <a16:creationId xmlns:a16="http://schemas.microsoft.com/office/drawing/2014/main" id="{E591C6C1-E0AF-FC3C-AD54-5C7B553ECECE}"/>
              </a:ext>
            </a:extLst>
          </p:cNvPr>
          <p:cNvSpPr txBox="1">
            <a:spLocks/>
          </p:cNvSpPr>
          <p:nvPr/>
        </p:nvSpPr>
        <p:spPr>
          <a:xfrm>
            <a:off x="-229811" y="5488760"/>
            <a:ext cx="1951705" cy="56428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>
              <a:spcBef>
                <a:spcPts val="1000"/>
              </a:spcBef>
            </a:pPr>
            <a:r>
              <a:rPr lang="en-US" sz="24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Insight: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CCE4-882B-317D-4155-4011A759A305}"/>
              </a:ext>
            </a:extLst>
          </p:cNvPr>
          <p:cNvSpPr txBox="1"/>
          <p:nvPr/>
        </p:nvSpPr>
        <p:spPr>
          <a:xfrm>
            <a:off x="1187472" y="5694349"/>
            <a:ext cx="100780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Between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2020–2023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advanced economies such as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Germany, Russia, and the U.S. saw declining energy consumption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driven by efficiency gains, renewables, and lower industrial output</a:t>
            </a:r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BE2725BF-1F88-7606-527E-6D4304527F26}"/>
              </a:ext>
            </a:extLst>
          </p:cNvPr>
          <p:cNvSpPr txBox="1">
            <a:spLocks/>
          </p:cNvSpPr>
          <p:nvPr/>
        </p:nvSpPr>
        <p:spPr>
          <a:xfrm>
            <a:off x="963561" y="659988"/>
            <a:ext cx="10707329" cy="57887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>
              <a:spcBef>
                <a:spcPts val="1000"/>
              </a:spcBef>
            </a:pPr>
            <a:r>
              <a:rPr lang="en-US" sz="24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Has energy consumption increased or decreased over the years for major economies?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DD581C5-1E14-8CBE-BE8C-086B2A0C9DF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807" t="55654" r="71331" b="9487"/>
          <a:stretch>
            <a:fillRect/>
          </a:stretch>
        </p:blipFill>
        <p:spPr>
          <a:xfrm>
            <a:off x="4445376" y="1536112"/>
            <a:ext cx="3743697" cy="3881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433511"/>
      </p:ext>
    </p:extLst>
  </p:cSld>
  <p:clrMapOvr>
    <a:masterClrMapping/>
  </p:clrMapOvr>
  <p:transition spd="med">
    <p:pull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801189-B0F2-5648-2E97-36A3694ED0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B78FD51B-4C27-FD4F-EC89-2D449B10E7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968" b="63871"/>
          <a:stretch>
            <a:fillRect/>
          </a:stretch>
        </p:blipFill>
        <p:spPr bwMode="auto">
          <a:xfrm>
            <a:off x="1" y="1"/>
            <a:ext cx="1721894" cy="1838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2509D63-01BF-188A-B860-DB6B071A4C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69" t="7993" r="21976" b="60430"/>
          <a:stretch>
            <a:fillRect/>
          </a:stretch>
        </p:blipFill>
        <p:spPr bwMode="auto">
          <a:xfrm>
            <a:off x="10339072" y="6279124"/>
            <a:ext cx="1852928" cy="57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4">
            <a:extLst>
              <a:ext uri="{FF2B5EF4-FFF2-40B4-BE49-F238E27FC236}">
                <a16:creationId xmlns:a16="http://schemas.microsoft.com/office/drawing/2014/main" id="{BBD7B892-8CB1-7780-8D81-8A9465448EF9}"/>
              </a:ext>
            </a:extLst>
          </p:cNvPr>
          <p:cNvSpPr txBox="1">
            <a:spLocks/>
          </p:cNvSpPr>
          <p:nvPr/>
        </p:nvSpPr>
        <p:spPr>
          <a:xfrm>
            <a:off x="1446590" y="1334562"/>
            <a:ext cx="1951705" cy="56428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>
              <a:spcBef>
                <a:spcPts val="1000"/>
              </a:spcBef>
            </a:pPr>
            <a:r>
              <a:rPr lang="en-US" sz="24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 :</a:t>
            </a:r>
          </a:p>
        </p:txBody>
      </p:sp>
      <p:sp>
        <p:nvSpPr>
          <p:cNvPr id="12" name="Title 4">
            <a:extLst>
              <a:ext uri="{FF2B5EF4-FFF2-40B4-BE49-F238E27FC236}">
                <a16:creationId xmlns:a16="http://schemas.microsoft.com/office/drawing/2014/main" id="{0FE6CD5F-1A84-C2BC-C0CD-FE6FA2F3D39E}"/>
              </a:ext>
            </a:extLst>
          </p:cNvPr>
          <p:cNvSpPr txBox="1">
            <a:spLocks/>
          </p:cNvSpPr>
          <p:nvPr/>
        </p:nvSpPr>
        <p:spPr>
          <a:xfrm>
            <a:off x="-287029" y="5459718"/>
            <a:ext cx="1951705" cy="56428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>
              <a:spcBef>
                <a:spcPts val="1000"/>
              </a:spcBef>
            </a:pPr>
            <a:r>
              <a:rPr lang="en-US" sz="24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Insight:</a:t>
            </a:r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21FD1AC9-2844-D225-B7AE-8F4163230F3E}"/>
              </a:ext>
            </a:extLst>
          </p:cNvPr>
          <p:cNvSpPr txBox="1">
            <a:spLocks/>
          </p:cNvSpPr>
          <p:nvPr/>
        </p:nvSpPr>
        <p:spPr>
          <a:xfrm>
            <a:off x="963561" y="659988"/>
            <a:ext cx="10707329" cy="57887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>
              <a:spcBef>
                <a:spcPts val="1000"/>
              </a:spcBef>
            </a:pPr>
            <a:r>
              <a:rPr lang="en-US" sz="24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Has energy consumption increased or decreased over the years for major economies?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74409D2-0CBD-48C3-A2EE-88D2960BFF1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365" t="55551" r="71130" b="9934"/>
          <a:stretch>
            <a:fillRect/>
          </a:stretch>
        </p:blipFill>
        <p:spPr>
          <a:xfrm>
            <a:off x="4515605" y="1616706"/>
            <a:ext cx="3603240" cy="35701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DCB970A-5AEF-1C85-6EB7-552FF07C386E}"/>
              </a:ext>
            </a:extLst>
          </p:cNvPr>
          <p:cNvSpPr txBox="1"/>
          <p:nvPr/>
        </p:nvSpPr>
        <p:spPr>
          <a:xfrm>
            <a:off x="1187472" y="5694349"/>
            <a:ext cx="100780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1600" b="1" dirty="0"/>
              <a:t>Emerging economies like China and India experienced strong growth in energy use</a:t>
            </a:r>
            <a:r>
              <a:rPr lang="en-US" sz="1600" dirty="0"/>
              <a:t> fueled by rapid economic expansion and rising electricity demand.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4358863"/>
      </p:ext>
    </p:extLst>
  </p:cSld>
  <p:clrMapOvr>
    <a:masterClrMapping/>
  </p:clrMapOvr>
  <p:transition spd="med">
    <p:pull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77568D-04C8-B0BC-45C9-1B550F0007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AD2EB1B-3C85-B89A-D931-7A53172134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968" b="63871"/>
          <a:stretch>
            <a:fillRect/>
          </a:stretch>
        </p:blipFill>
        <p:spPr bwMode="auto">
          <a:xfrm>
            <a:off x="1" y="1"/>
            <a:ext cx="1721894" cy="1838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7480FF04-2D4D-07C6-6F8A-0353F507F2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3561" y="659988"/>
            <a:ext cx="10707329" cy="578876"/>
          </a:xfrm>
        </p:spPr>
        <p:txBody>
          <a:bodyPr>
            <a:noAutofit/>
          </a:bodyPr>
          <a:lstStyle/>
          <a:p>
            <a:pPr fontAlgn="base">
              <a:spcBef>
                <a:spcPts val="1000"/>
              </a:spcBef>
            </a:pPr>
            <a:r>
              <a:rPr lang="en-US" sz="24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Has energy consumption increased or decreased over the years for major economies?</a:t>
            </a:r>
            <a:endParaRPr lang="en-US" sz="2400" b="1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itle 4">
            <a:extLst>
              <a:ext uri="{FF2B5EF4-FFF2-40B4-BE49-F238E27FC236}">
                <a16:creationId xmlns:a16="http://schemas.microsoft.com/office/drawing/2014/main" id="{799951F4-0B12-EC23-347D-FB764DE99798}"/>
              </a:ext>
            </a:extLst>
          </p:cNvPr>
          <p:cNvSpPr txBox="1">
            <a:spLocks/>
          </p:cNvSpPr>
          <p:nvPr/>
        </p:nvSpPr>
        <p:spPr>
          <a:xfrm>
            <a:off x="1441674" y="1556488"/>
            <a:ext cx="1951705" cy="56428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>
              <a:spcBef>
                <a:spcPts val="1000"/>
              </a:spcBef>
            </a:pPr>
            <a:r>
              <a:rPr lang="en-US" sz="24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Query :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391BF9C-7D37-4CCF-B91C-714514CE22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69" t="7993" r="21976" b="60430"/>
          <a:stretch>
            <a:fillRect/>
          </a:stretch>
        </p:blipFill>
        <p:spPr bwMode="auto">
          <a:xfrm>
            <a:off x="10339072" y="6279124"/>
            <a:ext cx="1852928" cy="57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334B8E7-935D-FD7C-0CBC-5CD1F2A5152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4123" t="26376" r="51936" b="40246"/>
          <a:stretch>
            <a:fillRect/>
          </a:stretch>
        </p:blipFill>
        <p:spPr>
          <a:xfrm>
            <a:off x="1957869" y="2272476"/>
            <a:ext cx="7304118" cy="381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658005"/>
      </p:ext>
    </p:extLst>
  </p:cSld>
  <p:clrMapOvr>
    <a:masterClrMapping/>
  </p:clrMapOvr>
  <p:transition spd="med">
    <p:pull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D94834-3117-A401-1FA9-F29EE92F74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820ED071-05BE-7AE8-B2EC-F9F23DF9BE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968" b="63871"/>
          <a:stretch>
            <a:fillRect/>
          </a:stretch>
        </p:blipFill>
        <p:spPr bwMode="auto">
          <a:xfrm>
            <a:off x="1" y="1"/>
            <a:ext cx="1721894" cy="1838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3BBDEFE-2D51-A625-3A4B-3A94EA8F3D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69" t="7993" r="21976" b="60430"/>
          <a:stretch>
            <a:fillRect/>
          </a:stretch>
        </p:blipFill>
        <p:spPr bwMode="auto">
          <a:xfrm>
            <a:off x="10339072" y="6279124"/>
            <a:ext cx="1852928" cy="57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321C3C7-D3EA-9C66-3807-F81D9E890C9A}"/>
              </a:ext>
            </a:extLst>
          </p:cNvPr>
          <p:cNvSpPr txBox="1"/>
          <p:nvPr/>
        </p:nvSpPr>
        <p:spPr>
          <a:xfrm>
            <a:off x="1967702" y="5132274"/>
            <a:ext cx="845065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2020 to 2023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global energy consumption increased by 8.97%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increase mainly comes from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large and fast-growing economies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like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India and China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20A0EAA1-8F9C-E559-6094-877D6AD98499}"/>
              </a:ext>
            </a:extLst>
          </p:cNvPr>
          <p:cNvSpPr txBox="1">
            <a:spLocks/>
          </p:cNvSpPr>
          <p:nvPr/>
        </p:nvSpPr>
        <p:spPr>
          <a:xfrm>
            <a:off x="963561" y="659988"/>
            <a:ext cx="10707329" cy="57887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>
              <a:spcBef>
                <a:spcPts val="1000"/>
              </a:spcBef>
            </a:pPr>
            <a:r>
              <a:rPr lang="en-US" sz="24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Has energy consumption increased or decreased over the years for major economies?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3EC528B-F614-97CE-5921-7C82141A758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807" t="69351" r="66290" b="23852"/>
          <a:stretch>
            <a:fillRect/>
          </a:stretch>
        </p:blipFill>
        <p:spPr>
          <a:xfrm>
            <a:off x="1646529" y="2175586"/>
            <a:ext cx="8898941" cy="1402842"/>
          </a:xfrm>
          <a:prstGeom prst="rect">
            <a:avLst/>
          </a:prstGeom>
        </p:spPr>
      </p:pic>
      <p:sp>
        <p:nvSpPr>
          <p:cNvPr id="10" name="Title 4">
            <a:extLst>
              <a:ext uri="{FF2B5EF4-FFF2-40B4-BE49-F238E27FC236}">
                <a16:creationId xmlns:a16="http://schemas.microsoft.com/office/drawing/2014/main" id="{1010CC82-B463-7969-B68B-CB7F2AD1DBE4}"/>
              </a:ext>
            </a:extLst>
          </p:cNvPr>
          <p:cNvSpPr txBox="1">
            <a:spLocks/>
          </p:cNvSpPr>
          <p:nvPr/>
        </p:nvSpPr>
        <p:spPr>
          <a:xfrm>
            <a:off x="1543663" y="1369240"/>
            <a:ext cx="1951705" cy="56428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>
              <a:spcBef>
                <a:spcPts val="1000"/>
              </a:spcBef>
            </a:pPr>
            <a:r>
              <a:rPr lang="en-US" sz="24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 :</a:t>
            </a:r>
          </a:p>
        </p:txBody>
      </p:sp>
    </p:spTree>
    <p:extLst>
      <p:ext uri="{BB962C8B-B14F-4D97-AF65-F5344CB8AC3E}">
        <p14:creationId xmlns:p14="http://schemas.microsoft.com/office/powerpoint/2010/main" val="120868011"/>
      </p:ext>
    </p:extLst>
  </p:cSld>
  <p:clrMapOvr>
    <a:masterClrMapping/>
  </p:clrMapOvr>
  <p:transition spd="med">
    <p:pull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05F1C4-B840-9117-867D-C547D287EF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FF6734B9-0698-EDEF-942F-63C63AA11F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968" b="63871"/>
          <a:stretch>
            <a:fillRect/>
          </a:stretch>
        </p:blipFill>
        <p:spPr bwMode="auto">
          <a:xfrm>
            <a:off x="1" y="1"/>
            <a:ext cx="1721894" cy="1838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D39E971F-C7BE-B2D1-3B6C-72F9C3D35A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3561" y="659988"/>
            <a:ext cx="10707329" cy="578876"/>
          </a:xfrm>
        </p:spPr>
        <p:txBody>
          <a:bodyPr>
            <a:noAutofit/>
          </a:bodyPr>
          <a:lstStyle/>
          <a:p>
            <a:pPr fontAlgn="base">
              <a:spcBef>
                <a:spcPts val="1000"/>
              </a:spcBef>
            </a:pPr>
            <a:r>
              <a:rPr lang="en-US" sz="24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Which countries have improved (reduced) their per capita emissions the most over the last decade?</a:t>
            </a:r>
            <a:endParaRPr lang="en-US" sz="2400" b="1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itle 4">
            <a:extLst>
              <a:ext uri="{FF2B5EF4-FFF2-40B4-BE49-F238E27FC236}">
                <a16:creationId xmlns:a16="http://schemas.microsoft.com/office/drawing/2014/main" id="{C31A49A0-F722-944E-FF2D-3F3980B3970C}"/>
              </a:ext>
            </a:extLst>
          </p:cNvPr>
          <p:cNvSpPr txBox="1">
            <a:spLocks/>
          </p:cNvSpPr>
          <p:nvPr/>
        </p:nvSpPr>
        <p:spPr>
          <a:xfrm>
            <a:off x="1441674" y="1556488"/>
            <a:ext cx="1951705" cy="56428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>
              <a:spcBef>
                <a:spcPts val="1000"/>
              </a:spcBef>
            </a:pPr>
            <a:r>
              <a:rPr lang="en-US" sz="24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Query :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484DDCC7-1173-5E5D-148B-A27D3E09A8DE}"/>
                  </a:ext>
                </a:extLst>
              </p14:cNvPr>
              <p14:cNvContentPartPr/>
              <p14:nvPr/>
            </p14:nvContentPartPr>
            <p14:xfrm>
              <a:off x="8486617" y="5310228"/>
              <a:ext cx="682200" cy="53064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484DDCC7-1173-5E5D-148B-A27D3E09A8D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480494" y="5304108"/>
                <a:ext cx="694446" cy="54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B8ED2F48-7394-0B1A-7650-C688F51F1354}"/>
                  </a:ext>
                </a:extLst>
              </p14:cNvPr>
              <p14:cNvContentPartPr/>
              <p14:nvPr/>
            </p14:nvContentPartPr>
            <p14:xfrm>
              <a:off x="8682097" y="5453868"/>
              <a:ext cx="123840" cy="939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B8ED2F48-7394-0B1A-7650-C688F51F1354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675977" y="5447748"/>
                <a:ext cx="136080" cy="10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112FB094-7352-BB57-4C8D-300BD9154C75}"/>
                  </a:ext>
                </a:extLst>
              </p14:cNvPr>
              <p14:cNvContentPartPr/>
              <p14:nvPr/>
            </p14:nvContentPartPr>
            <p14:xfrm>
              <a:off x="8580577" y="5389068"/>
              <a:ext cx="252000" cy="1911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112FB094-7352-BB57-4C8D-300BD9154C75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574457" y="5382948"/>
                <a:ext cx="264240" cy="20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FFB63ABB-79B8-84EF-EABC-5C0606DA96C8}"/>
                  </a:ext>
                </a:extLst>
              </p14:cNvPr>
              <p14:cNvContentPartPr/>
              <p14:nvPr/>
            </p14:nvContentPartPr>
            <p14:xfrm>
              <a:off x="8534137" y="5366748"/>
              <a:ext cx="367920" cy="1317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FFB63ABB-79B8-84EF-EABC-5C0606DA96C8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471137" y="5303748"/>
                <a:ext cx="493560" cy="25740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37BF20AF-6206-F0C6-8E6F-CE58EA62E9AF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 l="13307" t="18614" r="66371" b="39336"/>
          <a:stretch>
            <a:fillRect/>
          </a:stretch>
        </p:blipFill>
        <p:spPr>
          <a:xfrm>
            <a:off x="1191598" y="2156257"/>
            <a:ext cx="4080388" cy="448518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30EF4B2-A19F-8916-C23C-E6E4612C04C8}"/>
              </a:ext>
            </a:extLst>
          </p:cNvPr>
          <p:cNvPicPr>
            <a:picLocks noChangeAspect="1"/>
          </p:cNvPicPr>
          <p:nvPr/>
        </p:nvPicPr>
        <p:blipFill>
          <a:blip r:embed="rId14"/>
          <a:srcRect l="13244" t="21090" r="50000" b="29802"/>
          <a:stretch>
            <a:fillRect/>
          </a:stretch>
        </p:blipFill>
        <p:spPr>
          <a:xfrm>
            <a:off x="5939657" y="2120777"/>
            <a:ext cx="6141858" cy="435937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088EA66-5A13-2EAB-EB0A-36273971A6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69" t="7993" r="21976" b="60430"/>
          <a:stretch>
            <a:fillRect/>
          </a:stretch>
        </p:blipFill>
        <p:spPr bwMode="auto">
          <a:xfrm>
            <a:off x="10339072" y="6279124"/>
            <a:ext cx="1852928" cy="57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486884"/>
      </p:ext>
    </p:extLst>
  </p:cSld>
  <p:clrMapOvr>
    <a:masterClrMapping/>
  </p:clrMapOvr>
  <p:transition spd="med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F83D44-E62B-91B6-AB0C-9F01740956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E6FFA14-51E7-6FEA-B3AF-3D382D0CEC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430"/>
          <a:stretch>
            <a:fillRect/>
          </a:stretch>
        </p:blipFill>
        <p:spPr bwMode="auto">
          <a:xfrm>
            <a:off x="0" y="0"/>
            <a:ext cx="12192000" cy="2713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E267E3FC-98F9-F97E-114B-162EABB6029D}"/>
              </a:ext>
            </a:extLst>
          </p:cNvPr>
          <p:cNvSpPr txBox="1">
            <a:spLocks/>
          </p:cNvSpPr>
          <p:nvPr/>
        </p:nvSpPr>
        <p:spPr>
          <a:xfrm>
            <a:off x="2377175" y="2713703"/>
            <a:ext cx="8888361" cy="292018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Name              :  Sana Ahmed</a:t>
            </a:r>
          </a:p>
          <a:p>
            <a:pPr algn="l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Qualification  :  BCA</a:t>
            </a:r>
          </a:p>
          <a:p>
            <a:pPr algn="l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              :  Raipur , CG</a:t>
            </a:r>
          </a:p>
          <a:p>
            <a:pPr algn="l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Linked in        :  www.linkedin.com/in/sana-ahmed-25nov</a:t>
            </a:r>
          </a:p>
          <a:p>
            <a:pPr algn="l"/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Github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:  https://github.com/SanaAhmed25</a:t>
            </a:r>
          </a:p>
          <a:p>
            <a:pPr algn="l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2D735FC-3D35-E65F-E7C0-E04584945B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69" t="7993" r="21976" b="60430"/>
          <a:stretch>
            <a:fillRect/>
          </a:stretch>
        </p:blipFill>
        <p:spPr bwMode="auto">
          <a:xfrm>
            <a:off x="10339072" y="6279124"/>
            <a:ext cx="1852928" cy="57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3754041"/>
      </p:ext>
    </p:extLst>
  </p:cSld>
  <p:clrMapOvr>
    <a:masterClrMapping/>
  </p:clrMapOvr>
  <p:transition spd="med">
    <p:pull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CCC780-B35A-74AB-AF33-35E8810740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85BEE4D0-11A5-2916-2420-BE89D5AF86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968" b="63871"/>
          <a:stretch>
            <a:fillRect/>
          </a:stretch>
        </p:blipFill>
        <p:spPr bwMode="auto">
          <a:xfrm>
            <a:off x="1" y="1"/>
            <a:ext cx="1721894" cy="1838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BAEF094-56D8-FD45-247B-2EC8B9E030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69" t="7993" r="21976" b="60430"/>
          <a:stretch>
            <a:fillRect/>
          </a:stretch>
        </p:blipFill>
        <p:spPr bwMode="auto">
          <a:xfrm>
            <a:off x="10339072" y="6279124"/>
            <a:ext cx="1852928" cy="57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4">
            <a:extLst>
              <a:ext uri="{FF2B5EF4-FFF2-40B4-BE49-F238E27FC236}">
                <a16:creationId xmlns:a16="http://schemas.microsoft.com/office/drawing/2014/main" id="{29CBEDE2-7B47-1541-7FC7-009060EC9323}"/>
              </a:ext>
            </a:extLst>
          </p:cNvPr>
          <p:cNvSpPr txBox="1">
            <a:spLocks/>
          </p:cNvSpPr>
          <p:nvPr/>
        </p:nvSpPr>
        <p:spPr>
          <a:xfrm>
            <a:off x="512525" y="1898851"/>
            <a:ext cx="1951705" cy="56428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>
              <a:spcBef>
                <a:spcPts val="1000"/>
              </a:spcBef>
            </a:pPr>
            <a:r>
              <a:rPr lang="en-US" sz="24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 :</a:t>
            </a:r>
          </a:p>
        </p:txBody>
      </p:sp>
      <p:sp>
        <p:nvSpPr>
          <p:cNvPr id="12" name="Title 4">
            <a:extLst>
              <a:ext uri="{FF2B5EF4-FFF2-40B4-BE49-F238E27FC236}">
                <a16:creationId xmlns:a16="http://schemas.microsoft.com/office/drawing/2014/main" id="{02CB8AF3-6437-09A3-FC34-B8EC0C9B2FBE}"/>
              </a:ext>
            </a:extLst>
          </p:cNvPr>
          <p:cNvSpPr txBox="1">
            <a:spLocks/>
          </p:cNvSpPr>
          <p:nvPr/>
        </p:nvSpPr>
        <p:spPr>
          <a:xfrm>
            <a:off x="6333223" y="1838633"/>
            <a:ext cx="1951705" cy="56428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>
              <a:spcBef>
                <a:spcPts val="1000"/>
              </a:spcBef>
            </a:pPr>
            <a:r>
              <a:rPr lang="en-US" sz="24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Insight:</a:t>
            </a: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2FBAEBA5-C39E-55BA-E5D6-CA04C6B8F3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3561" y="659988"/>
            <a:ext cx="10707329" cy="578876"/>
          </a:xfrm>
        </p:spPr>
        <p:txBody>
          <a:bodyPr>
            <a:noAutofit/>
          </a:bodyPr>
          <a:lstStyle/>
          <a:p>
            <a:pPr fontAlgn="base">
              <a:spcBef>
                <a:spcPts val="1000"/>
              </a:spcBef>
            </a:pPr>
            <a:r>
              <a:rPr lang="en-US" sz="24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Which countries have improved (reduced) their per capita emissions the most over the last decade?</a:t>
            </a:r>
            <a:endParaRPr lang="en-US" sz="2400" b="1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157605C-BB23-FD66-5D22-BEDE36EEDC8A}"/>
              </a:ext>
            </a:extLst>
          </p:cNvPr>
          <p:cNvSpPr txBox="1"/>
          <p:nvPr/>
        </p:nvSpPr>
        <p:spPr>
          <a:xfrm>
            <a:off x="6803922" y="2402921"/>
            <a:ext cx="476864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Between 2020 and 2023, countries that lowered their per-capita emissions have shown strong progress in moving towards cleaner energy and better efficiency, setting an example for sustainable development.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892990-B410-A94A-3C86-AB6A16446B4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564" t="43967" r="72178" b="19145"/>
          <a:stretch>
            <a:fillRect/>
          </a:stretch>
        </p:blipFill>
        <p:spPr>
          <a:xfrm>
            <a:off x="2532431" y="1895168"/>
            <a:ext cx="4036141" cy="4583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696482"/>
      </p:ext>
    </p:extLst>
  </p:cSld>
  <p:clrMapOvr>
    <a:masterClrMapping/>
  </p:clrMapOvr>
  <p:transition spd="med">
    <p:pull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6590FD-C111-9AC8-F931-1C68ED68EC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F0D812E9-BF0A-D2CF-2E02-83C5EB16F3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968" b="63871"/>
          <a:stretch>
            <a:fillRect/>
          </a:stretch>
        </p:blipFill>
        <p:spPr bwMode="auto">
          <a:xfrm>
            <a:off x="1" y="1"/>
            <a:ext cx="1721894" cy="1838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670D8096-8359-3E63-275F-B1110DC6F6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45169" y="488807"/>
            <a:ext cx="8893903" cy="578876"/>
          </a:xfrm>
        </p:spPr>
        <p:txBody>
          <a:bodyPr>
            <a:noAutofit/>
          </a:bodyPr>
          <a:lstStyle/>
          <a:p>
            <a:pPr fontAlgn="base">
              <a:spcBef>
                <a:spcPts val="1000"/>
              </a:spcBef>
            </a:pPr>
            <a:r>
              <a:rPr lang="en-US" sz="24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is the global share (%) of emissions by country?</a:t>
            </a:r>
            <a:endParaRPr lang="en-US" sz="2400" b="1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itle 4">
            <a:extLst>
              <a:ext uri="{FF2B5EF4-FFF2-40B4-BE49-F238E27FC236}">
                <a16:creationId xmlns:a16="http://schemas.microsoft.com/office/drawing/2014/main" id="{25DA6C55-1669-DA97-F5DC-0641AF9CA1C0}"/>
              </a:ext>
            </a:extLst>
          </p:cNvPr>
          <p:cNvSpPr txBox="1">
            <a:spLocks/>
          </p:cNvSpPr>
          <p:nvPr/>
        </p:nvSpPr>
        <p:spPr>
          <a:xfrm>
            <a:off x="1441674" y="1556488"/>
            <a:ext cx="1951705" cy="56428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>
              <a:spcBef>
                <a:spcPts val="1000"/>
              </a:spcBef>
            </a:pPr>
            <a:r>
              <a:rPr lang="en-US" sz="24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Query :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B5820AA-ECDD-0948-146A-E7F463CF11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69" t="7993" r="21976" b="60430"/>
          <a:stretch>
            <a:fillRect/>
          </a:stretch>
        </p:blipFill>
        <p:spPr bwMode="auto">
          <a:xfrm>
            <a:off x="10339072" y="6279124"/>
            <a:ext cx="1852928" cy="57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7523B309-E1C8-8B60-7BCA-91477B6039AC}"/>
                  </a:ext>
                </a:extLst>
              </p14:cNvPr>
              <p14:cNvContentPartPr/>
              <p14:nvPr/>
            </p14:nvContentPartPr>
            <p14:xfrm>
              <a:off x="8486617" y="5310228"/>
              <a:ext cx="682200" cy="53064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7523B309-E1C8-8B60-7BCA-91477B6039A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480497" y="5304108"/>
                <a:ext cx="694440" cy="54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6F0DCE09-2CF4-E5CD-6D85-D609201BB081}"/>
                  </a:ext>
                </a:extLst>
              </p14:cNvPr>
              <p14:cNvContentPartPr/>
              <p14:nvPr/>
            </p14:nvContentPartPr>
            <p14:xfrm>
              <a:off x="8682097" y="5453868"/>
              <a:ext cx="123840" cy="939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6F0DCE09-2CF4-E5CD-6D85-D609201BB08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675977" y="5447748"/>
                <a:ext cx="136080" cy="10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00608B92-A014-7D5B-F9A5-E1CC5988B5FB}"/>
                  </a:ext>
                </a:extLst>
              </p14:cNvPr>
              <p14:cNvContentPartPr/>
              <p14:nvPr/>
            </p14:nvContentPartPr>
            <p14:xfrm>
              <a:off x="8580577" y="5389068"/>
              <a:ext cx="252000" cy="1911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00608B92-A014-7D5B-F9A5-E1CC5988B5FB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574457" y="5382948"/>
                <a:ext cx="264240" cy="20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2768F9FC-8AB5-B6B9-2CA2-73B09807C4F9}"/>
                  </a:ext>
                </a:extLst>
              </p14:cNvPr>
              <p14:cNvContentPartPr/>
              <p14:nvPr/>
            </p14:nvContentPartPr>
            <p14:xfrm>
              <a:off x="8534137" y="5366748"/>
              <a:ext cx="367920" cy="1317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2768F9FC-8AB5-B6B9-2CA2-73B09807C4F9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471497" y="5303748"/>
                <a:ext cx="493560" cy="25740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85EC71D-2DF0-FAA8-9507-A14F68CEF4CD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14123" t="27420" r="52661" b="46622"/>
          <a:stretch>
            <a:fillRect/>
          </a:stretch>
        </p:blipFill>
        <p:spPr>
          <a:xfrm>
            <a:off x="1704886" y="2399072"/>
            <a:ext cx="8782228" cy="3646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314634"/>
      </p:ext>
    </p:extLst>
  </p:cSld>
  <p:clrMapOvr>
    <a:masterClrMapping/>
  </p:clrMapOvr>
  <p:transition spd="med">
    <p:pull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D9FC67-5961-8A85-7A88-A65A10F72F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43332164-FB79-54CC-B800-33B9D525EF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968" b="63871"/>
          <a:stretch>
            <a:fillRect/>
          </a:stretch>
        </p:blipFill>
        <p:spPr bwMode="auto">
          <a:xfrm>
            <a:off x="1" y="1"/>
            <a:ext cx="1721894" cy="1838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1872274-58F1-AB4B-6317-477EAB5A6E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69" t="7993" r="21976" b="60430"/>
          <a:stretch>
            <a:fillRect/>
          </a:stretch>
        </p:blipFill>
        <p:spPr bwMode="auto">
          <a:xfrm>
            <a:off x="10339072" y="6279124"/>
            <a:ext cx="1852928" cy="57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4">
            <a:extLst>
              <a:ext uri="{FF2B5EF4-FFF2-40B4-BE49-F238E27FC236}">
                <a16:creationId xmlns:a16="http://schemas.microsoft.com/office/drawing/2014/main" id="{DCC12BE7-6B3C-CF15-F540-23870791F5A7}"/>
              </a:ext>
            </a:extLst>
          </p:cNvPr>
          <p:cNvSpPr txBox="1">
            <a:spLocks/>
          </p:cNvSpPr>
          <p:nvPr/>
        </p:nvSpPr>
        <p:spPr>
          <a:xfrm>
            <a:off x="469316" y="1597042"/>
            <a:ext cx="1951705" cy="56428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>
              <a:spcBef>
                <a:spcPts val="1000"/>
              </a:spcBef>
            </a:pPr>
            <a:r>
              <a:rPr lang="en-US" sz="24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 :</a:t>
            </a:r>
          </a:p>
        </p:txBody>
      </p:sp>
      <p:sp>
        <p:nvSpPr>
          <p:cNvPr id="12" name="Title 4">
            <a:extLst>
              <a:ext uri="{FF2B5EF4-FFF2-40B4-BE49-F238E27FC236}">
                <a16:creationId xmlns:a16="http://schemas.microsoft.com/office/drawing/2014/main" id="{3F680A5D-F9A7-2BA4-C2F4-3553EDE8E0DF}"/>
              </a:ext>
            </a:extLst>
          </p:cNvPr>
          <p:cNvSpPr txBox="1">
            <a:spLocks/>
          </p:cNvSpPr>
          <p:nvPr/>
        </p:nvSpPr>
        <p:spPr>
          <a:xfrm>
            <a:off x="5684294" y="1616706"/>
            <a:ext cx="1951705" cy="56428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>
              <a:spcBef>
                <a:spcPts val="1000"/>
              </a:spcBef>
            </a:pPr>
            <a:r>
              <a:rPr lang="en-US" sz="24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Insight: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60EFAAA-81D1-54A8-A34B-0112DA87C0BE}"/>
              </a:ext>
            </a:extLst>
          </p:cNvPr>
          <p:cNvSpPr txBox="1"/>
          <p:nvPr/>
        </p:nvSpPr>
        <p:spPr>
          <a:xfrm>
            <a:off x="6096000" y="2121876"/>
            <a:ext cx="590918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global share of emissions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heavily concentrated in a few major economies: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China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contributes the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largest share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accounting for around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32% of global emissions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United States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the second largest, with about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13%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India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follows with nearly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7%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reflecting its rapid industrial growth and rising energy demand.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Russia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accounts for around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5%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Together, these four countries make up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 half of the world’s total emissions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which highlights a major global challenge.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concentration of emissions in a few countries means that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global climate targets cannot be achieved without significant action from these major emitters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itle 4">
            <a:extLst>
              <a:ext uri="{FF2B5EF4-FFF2-40B4-BE49-F238E27FC236}">
                <a16:creationId xmlns:a16="http://schemas.microsoft.com/office/drawing/2014/main" id="{9640833D-E0EC-5B31-DC64-56F57510A520}"/>
              </a:ext>
            </a:extLst>
          </p:cNvPr>
          <p:cNvSpPr txBox="1">
            <a:spLocks/>
          </p:cNvSpPr>
          <p:nvPr/>
        </p:nvSpPr>
        <p:spPr>
          <a:xfrm>
            <a:off x="1445169" y="488807"/>
            <a:ext cx="8893903" cy="57887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>
              <a:spcBef>
                <a:spcPts val="1000"/>
              </a:spcBef>
            </a:pPr>
            <a:r>
              <a:rPr lang="en-US" sz="24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is the global share (%) of emissions by country?</a:t>
            </a:r>
            <a:endParaRPr lang="en-US" sz="2400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FFBD5B85-6522-5398-C48D-D6B5B7498D2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1048" t="51102" r="65968" b="12921"/>
          <a:stretch>
            <a:fillRect/>
          </a:stretch>
        </p:blipFill>
        <p:spPr>
          <a:xfrm>
            <a:off x="587662" y="2327439"/>
            <a:ext cx="4692262" cy="3901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802605"/>
      </p:ext>
    </p:extLst>
  </p:cSld>
  <p:clrMapOvr>
    <a:masterClrMapping/>
  </p:clrMapOvr>
  <p:transition spd="med">
    <p:pull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8B2F03-E8AF-473A-1A4E-42EB16A039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0CA3723A-05C0-F02B-7CC5-ED7B6349D8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968" b="63871"/>
          <a:stretch>
            <a:fillRect/>
          </a:stretch>
        </p:blipFill>
        <p:spPr bwMode="auto">
          <a:xfrm>
            <a:off x="1" y="1"/>
            <a:ext cx="1721894" cy="1838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23EB42D0-EAB0-B4F5-B492-E03F62A7BC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45169" y="488807"/>
            <a:ext cx="8893903" cy="578876"/>
          </a:xfrm>
        </p:spPr>
        <p:txBody>
          <a:bodyPr>
            <a:noAutofit/>
          </a:bodyPr>
          <a:lstStyle/>
          <a:p>
            <a:pPr fontAlgn="base">
              <a:spcBef>
                <a:spcPts val="1000"/>
              </a:spcBef>
            </a:pPr>
            <a:r>
              <a:rPr lang="en-US" sz="24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What is the global average GDP, emission, population and consumption by year?</a:t>
            </a:r>
            <a:endParaRPr lang="en-US" sz="2400" b="1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itle 4">
            <a:extLst>
              <a:ext uri="{FF2B5EF4-FFF2-40B4-BE49-F238E27FC236}">
                <a16:creationId xmlns:a16="http://schemas.microsoft.com/office/drawing/2014/main" id="{0D6FD59B-A410-FD46-B690-B9FCB31F1ED4}"/>
              </a:ext>
            </a:extLst>
          </p:cNvPr>
          <p:cNvSpPr txBox="1">
            <a:spLocks/>
          </p:cNvSpPr>
          <p:nvPr/>
        </p:nvSpPr>
        <p:spPr>
          <a:xfrm>
            <a:off x="0" y="1571075"/>
            <a:ext cx="1951705" cy="56428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>
              <a:spcBef>
                <a:spcPts val="1000"/>
              </a:spcBef>
            </a:pPr>
            <a:r>
              <a:rPr lang="en-US" sz="24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Query :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5883575-E9E0-F73F-F50B-6CCC46B3EC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69" t="7993" r="21976" b="60430"/>
          <a:stretch>
            <a:fillRect/>
          </a:stretch>
        </p:blipFill>
        <p:spPr bwMode="auto">
          <a:xfrm>
            <a:off x="10339072" y="6279124"/>
            <a:ext cx="1852928" cy="57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4D2F091E-A073-C058-0343-9DEA0C224F51}"/>
                  </a:ext>
                </a:extLst>
              </p14:cNvPr>
              <p14:cNvContentPartPr/>
              <p14:nvPr/>
            </p14:nvContentPartPr>
            <p14:xfrm>
              <a:off x="8486617" y="5310228"/>
              <a:ext cx="682200" cy="53064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4D2F091E-A073-C058-0343-9DEA0C224F5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480494" y="5304108"/>
                <a:ext cx="694446" cy="54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2849F8A3-ACDF-53D1-FAF0-70A94A96F35A}"/>
                  </a:ext>
                </a:extLst>
              </p14:cNvPr>
              <p14:cNvContentPartPr/>
              <p14:nvPr/>
            </p14:nvContentPartPr>
            <p14:xfrm>
              <a:off x="8682097" y="5453868"/>
              <a:ext cx="123840" cy="939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2849F8A3-ACDF-53D1-FAF0-70A94A96F35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675977" y="5447748"/>
                <a:ext cx="136080" cy="10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DD677A69-F7CE-9207-C2A8-4C25A6915F11}"/>
                  </a:ext>
                </a:extLst>
              </p14:cNvPr>
              <p14:cNvContentPartPr/>
              <p14:nvPr/>
            </p14:nvContentPartPr>
            <p14:xfrm>
              <a:off x="8580577" y="5389068"/>
              <a:ext cx="252000" cy="1911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DD677A69-F7CE-9207-C2A8-4C25A6915F11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574457" y="5382948"/>
                <a:ext cx="264240" cy="20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FD81B5D4-9DB1-7725-A219-9EA1E7620CB8}"/>
                  </a:ext>
                </a:extLst>
              </p14:cNvPr>
              <p14:cNvContentPartPr/>
              <p14:nvPr/>
            </p14:nvContentPartPr>
            <p14:xfrm>
              <a:off x="8534137" y="5366748"/>
              <a:ext cx="367920" cy="1317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FD81B5D4-9DB1-7725-A219-9EA1E7620CB8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471137" y="5303748"/>
                <a:ext cx="493560" cy="25740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23E35222-D9C4-59A8-2BDE-BABFB9102A9A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14123" t="21090" r="57420" b="36604"/>
          <a:stretch>
            <a:fillRect/>
          </a:stretch>
        </p:blipFill>
        <p:spPr>
          <a:xfrm>
            <a:off x="235002" y="2201114"/>
            <a:ext cx="5529877" cy="436744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0DF6307-05AC-B4DE-C3BF-85F3A4005097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 l="12823" t="28964" r="60343" b="37362"/>
          <a:stretch>
            <a:fillRect/>
          </a:stretch>
        </p:blipFill>
        <p:spPr>
          <a:xfrm>
            <a:off x="6048299" y="2318487"/>
            <a:ext cx="5515275" cy="3676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371964"/>
      </p:ext>
    </p:extLst>
  </p:cSld>
  <p:clrMapOvr>
    <a:masterClrMapping/>
  </p:clrMapOvr>
  <p:transition spd="med">
    <p:pull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F4187A-4FE5-DB27-F572-017DDBACB8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37FC153C-CD97-7491-C979-25A8837F9A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968" b="63871"/>
          <a:stretch>
            <a:fillRect/>
          </a:stretch>
        </p:blipFill>
        <p:spPr bwMode="auto">
          <a:xfrm>
            <a:off x="1" y="1"/>
            <a:ext cx="1721894" cy="1838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91CEE73-75B3-BDE1-830F-2F7A7AFB5C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69" t="7993" r="21976" b="60430"/>
          <a:stretch>
            <a:fillRect/>
          </a:stretch>
        </p:blipFill>
        <p:spPr bwMode="auto">
          <a:xfrm>
            <a:off x="10339072" y="6279124"/>
            <a:ext cx="1852928" cy="57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4">
            <a:extLst>
              <a:ext uri="{FF2B5EF4-FFF2-40B4-BE49-F238E27FC236}">
                <a16:creationId xmlns:a16="http://schemas.microsoft.com/office/drawing/2014/main" id="{F48F5DD7-EEB7-D032-D6C0-D416E446B0D1}"/>
              </a:ext>
            </a:extLst>
          </p:cNvPr>
          <p:cNvSpPr txBox="1">
            <a:spLocks/>
          </p:cNvSpPr>
          <p:nvPr/>
        </p:nvSpPr>
        <p:spPr>
          <a:xfrm>
            <a:off x="469316" y="1597042"/>
            <a:ext cx="1951705" cy="56428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>
              <a:spcBef>
                <a:spcPts val="1000"/>
              </a:spcBef>
            </a:pPr>
            <a:r>
              <a:rPr lang="en-US" sz="24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 :</a:t>
            </a:r>
          </a:p>
        </p:txBody>
      </p:sp>
      <p:sp>
        <p:nvSpPr>
          <p:cNvPr id="12" name="Title 4">
            <a:extLst>
              <a:ext uri="{FF2B5EF4-FFF2-40B4-BE49-F238E27FC236}">
                <a16:creationId xmlns:a16="http://schemas.microsoft.com/office/drawing/2014/main" id="{2E2D4930-7B11-07FF-9F3E-70FEBC412422}"/>
              </a:ext>
            </a:extLst>
          </p:cNvPr>
          <p:cNvSpPr txBox="1">
            <a:spLocks/>
          </p:cNvSpPr>
          <p:nvPr/>
        </p:nvSpPr>
        <p:spPr>
          <a:xfrm>
            <a:off x="398204" y="3948528"/>
            <a:ext cx="1951705" cy="56428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>
              <a:spcBef>
                <a:spcPts val="1000"/>
              </a:spcBef>
            </a:pPr>
            <a:r>
              <a:rPr lang="en-US" sz="24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Insight: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C711989-AB77-2C7D-5CB3-5396BAA8A8C3}"/>
              </a:ext>
            </a:extLst>
          </p:cNvPr>
          <p:cNvSpPr txBox="1"/>
          <p:nvPr/>
        </p:nvSpPr>
        <p:spPr>
          <a:xfrm>
            <a:off x="678425" y="5139686"/>
            <a:ext cx="102255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Instead of a big reduction, emissions actually increased slightly.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means economic growth is happening, but not in a “clean” way fast enough.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GDP is growing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much faster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than emissions are being controlled.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More people → more energy needed</a:t>
            </a: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196BE244-EC28-4957-B651-1BD2375051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45169" y="488807"/>
            <a:ext cx="8893903" cy="578876"/>
          </a:xfrm>
        </p:spPr>
        <p:txBody>
          <a:bodyPr>
            <a:noAutofit/>
          </a:bodyPr>
          <a:lstStyle/>
          <a:p>
            <a:pPr fontAlgn="base">
              <a:spcBef>
                <a:spcPts val="1000"/>
              </a:spcBef>
            </a:pPr>
            <a:r>
              <a:rPr lang="en-US" sz="24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What is the global average GDP, emission, population and consumption by year?</a:t>
            </a:r>
            <a:endParaRPr lang="en-US" sz="2400" b="1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3F9A8D-5DFE-B0C9-C8E3-181E53EB92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68" t="51252" r="63064" b="37515"/>
          <a:stretch>
            <a:fillRect/>
          </a:stretch>
        </p:blipFill>
        <p:spPr>
          <a:xfrm>
            <a:off x="2091656" y="1863004"/>
            <a:ext cx="8247416" cy="189536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6900495-E026-1791-E683-DF87B9349016}"/>
              </a:ext>
            </a:extLst>
          </p:cNvPr>
          <p:cNvSpPr txBox="1"/>
          <p:nvPr/>
        </p:nvSpPr>
        <p:spPr>
          <a:xfrm>
            <a:off x="678425" y="4512817"/>
            <a:ext cx="109924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world’s GDP and population are rising steadily, emissions remain high, and energy consumption is growing,</a:t>
            </a:r>
          </a:p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making it difficult to meet global climate goals.</a:t>
            </a:r>
          </a:p>
        </p:txBody>
      </p:sp>
    </p:spTree>
    <p:extLst>
      <p:ext uri="{BB962C8B-B14F-4D97-AF65-F5344CB8AC3E}">
        <p14:creationId xmlns:p14="http://schemas.microsoft.com/office/powerpoint/2010/main" val="3919538797"/>
      </p:ext>
    </p:extLst>
  </p:cSld>
  <p:clrMapOvr>
    <a:masterClrMapping/>
  </p:clrMapOvr>
  <p:transition spd="med">
    <p:pull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913510-DF22-35C2-44E0-5F4BCAF9D0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FD893BB-A59B-D3DD-A545-3407950437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968" b="63871"/>
          <a:stretch>
            <a:fillRect/>
          </a:stretch>
        </p:blipFill>
        <p:spPr bwMode="auto">
          <a:xfrm>
            <a:off x="1" y="1"/>
            <a:ext cx="1721894" cy="1838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D95C6D4-3B38-AE24-BD25-6952569EFA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69" t="7993" r="21976" b="60430"/>
          <a:stretch>
            <a:fillRect/>
          </a:stretch>
        </p:blipFill>
        <p:spPr bwMode="auto">
          <a:xfrm>
            <a:off x="10339072" y="6279124"/>
            <a:ext cx="1852928" cy="57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AF39556-C8F4-4207-A29D-6EBBABEEC03B}"/>
              </a:ext>
            </a:extLst>
          </p:cNvPr>
          <p:cNvSpPr txBox="1"/>
          <p:nvPr/>
        </p:nvSpPr>
        <p:spPr>
          <a:xfrm>
            <a:off x="1039987" y="1088796"/>
            <a:ext cx="10225549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 Findings on Energy, Emissions &amp; Economy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Emissions Concentration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few countries (China, US, India, Russia) dominate global emissions, holding the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largest emission shares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GDP vs Emissions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Global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GDP has risen faster than emissions reduction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meaning economies are growing but without enough decoupling from carbon intensity.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Energy Production &amp; Consumption Imbalance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Several countries produce more energy than they consume (net exporters), while others rely heavily on imports (net consumers).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Between 2020–2023,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consumption rose ~9% globally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showing rising energy demand despite climate concerns.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Population Growth Effect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Population growth directly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amplifies emissions in developing countries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where energy demand per capita is still rising.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Developed countries show slower population growth but higher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 capita emissions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Global Averages (per year)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 average,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GDP, emissions, population, and energy consumption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have all increased over the last decade.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world is growing wealthier and more energy-hungry, but not yet significantly cleaner.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FEFAEF-F7DA-6E83-F5A2-ACF7FD8A47EF}"/>
              </a:ext>
            </a:extLst>
          </p:cNvPr>
          <p:cNvSpPr txBox="1"/>
          <p:nvPr/>
        </p:nvSpPr>
        <p:spPr>
          <a:xfrm>
            <a:off x="4994787" y="428683"/>
            <a:ext cx="19014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736569"/>
      </p:ext>
    </p:extLst>
  </p:cSld>
  <p:clrMapOvr>
    <a:masterClrMapping/>
  </p:clrMapOvr>
  <p:transition spd="med">
    <p:pull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B2ABEF-F260-62F8-5522-1426BDBAD6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D719D1EE-AD78-483A-4056-661F96DD8B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968" b="63871"/>
          <a:stretch>
            <a:fillRect/>
          </a:stretch>
        </p:blipFill>
        <p:spPr bwMode="auto">
          <a:xfrm>
            <a:off x="1" y="1"/>
            <a:ext cx="1721894" cy="1838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DABED1A-53B7-FE16-443D-4EC079CD98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69" t="7993" r="21976" b="60430"/>
          <a:stretch>
            <a:fillRect/>
          </a:stretch>
        </p:blipFill>
        <p:spPr bwMode="auto">
          <a:xfrm>
            <a:off x="10339072" y="6279124"/>
            <a:ext cx="1852928" cy="57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BFD5DE1-E384-FBA2-3CAA-F80E2B0BC632}"/>
              </a:ext>
            </a:extLst>
          </p:cNvPr>
          <p:cNvSpPr txBox="1"/>
          <p:nvPr/>
        </p:nvSpPr>
        <p:spPr>
          <a:xfrm>
            <a:off x="1070599" y="1354266"/>
            <a:ext cx="8899310" cy="44781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My Experience &amp; Challenges in the SQL Data Analysis Project</a:t>
            </a:r>
          </a:p>
          <a:p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learned how to use subqueries and CTEs (Common Table Expressions)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simplify complex queries and make the analysis more structured.</a:t>
            </a:r>
          </a:p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 discovered how to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handle duplicate records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effectively to ensure accuracy in results.</a:t>
            </a:r>
          </a:p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 gained experience in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joining multiple tables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(population, energy, GDP, emissions, etc.) to extract meaningful insights.</a:t>
            </a:r>
          </a:p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key challenge was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writing queries with multiple conditions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ensuring correct grouping/ordering for analysis.</a:t>
            </a:r>
          </a:p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 learned how to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calculate year-over-year changes, per-capita values, and global averages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using SQL aggregate functions and window functions.</a:t>
            </a:r>
          </a:p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Another challenge was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understanding data relationships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(e.g., linking energy consumption, production, and emissions with population/GDP).</a:t>
            </a:r>
          </a:p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the end, I improved my ability to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transform raw data into insights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strengthened my confidence in using SQL for real-world analytical tasks.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CA0353-69D3-F1B8-489E-77D7072DB5EF}"/>
              </a:ext>
            </a:extLst>
          </p:cNvPr>
          <p:cNvSpPr txBox="1"/>
          <p:nvPr/>
        </p:nvSpPr>
        <p:spPr>
          <a:xfrm>
            <a:off x="4837471" y="396097"/>
            <a:ext cx="19664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Experience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5506856"/>
      </p:ext>
    </p:extLst>
  </p:cSld>
  <p:clrMapOvr>
    <a:masterClrMapping/>
  </p:clrMapOvr>
  <p:transition spd="med">
    <p:pull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8CF6CA-462A-8F59-3557-542A6E1727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6D3BD5B1-8ECA-368E-C6A6-94934039D0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968" b="63871"/>
          <a:stretch>
            <a:fillRect/>
          </a:stretch>
        </p:blipFill>
        <p:spPr bwMode="auto">
          <a:xfrm>
            <a:off x="0" y="0"/>
            <a:ext cx="2320413" cy="2477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9DDCC7FC-8FEB-0999-DE14-E85CF4B406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9851" y="2900593"/>
            <a:ext cx="7192297" cy="786427"/>
          </a:xfrm>
        </p:spPr>
        <p:txBody>
          <a:bodyPr>
            <a:noAutofit/>
          </a:bodyPr>
          <a:lstStyle/>
          <a:p>
            <a:pPr fontAlgn="base">
              <a:spcBef>
                <a:spcPts val="1000"/>
              </a:spcBef>
            </a:pPr>
            <a:r>
              <a:rPr lang="en-US" sz="40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Any </a:t>
            </a:r>
            <a:r>
              <a:rPr lang="en-US" sz="40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Questions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9568B40-9A52-6226-D253-9FB05F6476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69" t="7993" r="21976" b="60430"/>
          <a:stretch>
            <a:fillRect/>
          </a:stretch>
        </p:blipFill>
        <p:spPr bwMode="auto">
          <a:xfrm>
            <a:off x="10339072" y="6279124"/>
            <a:ext cx="1852928" cy="57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707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45B1AC-1FEC-57FB-3C82-427B85A242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EFBD1B25-455E-7A63-74C2-7AB51FE224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968" b="63871"/>
          <a:stretch>
            <a:fillRect/>
          </a:stretch>
        </p:blipFill>
        <p:spPr bwMode="auto">
          <a:xfrm>
            <a:off x="0" y="0"/>
            <a:ext cx="2320413" cy="2477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D5C6FDC2-3985-1F68-A553-3124C52916BE}"/>
              </a:ext>
            </a:extLst>
          </p:cNvPr>
          <p:cNvSpPr txBox="1">
            <a:spLocks/>
          </p:cNvSpPr>
          <p:nvPr/>
        </p:nvSpPr>
        <p:spPr>
          <a:xfrm>
            <a:off x="1799303" y="1573162"/>
            <a:ext cx="9075173" cy="512260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 rtl="0" fontAlgn="base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80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Objective of the Project</a:t>
            </a:r>
          </a:p>
          <a:p>
            <a:pPr marL="457200" indent="-457200" algn="l" rtl="0" fontAlgn="base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80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ER Diagram and schema explanation</a:t>
            </a:r>
          </a:p>
          <a:p>
            <a:pPr marL="457200" indent="-457200" algn="l" rtl="0" fontAlgn="base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80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Key analysis questions (use cases)</a:t>
            </a:r>
          </a:p>
          <a:p>
            <a:pPr marL="457200" indent="-457200" algn="l" rtl="0" fontAlgn="base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80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SQL query results with screenshots or summaries</a:t>
            </a:r>
          </a:p>
          <a:p>
            <a:pPr marL="457200" indent="-457200" algn="l" rtl="0" fontAlgn="base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80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Final business insights and recommendations</a:t>
            </a:r>
          </a:p>
          <a:p>
            <a:pPr marL="457200" indent="-457200" algn="l" rtl="0" fontAlgn="base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80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Conclusion (Key finding overall) </a:t>
            </a:r>
          </a:p>
          <a:p>
            <a:pPr marL="457200" indent="-457200" algn="l" rtl="0" fontAlgn="base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80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Q&amp;A Slide </a:t>
            </a:r>
          </a:p>
          <a:p>
            <a:pPr marL="457200" indent="-457200" algn="l" rtl="0" fontAlgn="base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80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My Experience/Challenges working on SQL – Data Analysis Project.</a:t>
            </a:r>
          </a:p>
          <a:p>
            <a:pPr algn="l"/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CC0E0C8-0F33-86F4-1DB1-FE838E72F9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9851" y="393368"/>
            <a:ext cx="7192297" cy="786427"/>
          </a:xfrm>
        </p:spPr>
        <p:txBody>
          <a:bodyPr>
            <a:noAutofit/>
          </a:bodyPr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AGENDA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C02164F-3BE9-50BB-6D60-583E7F654E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69" t="7993" r="21976" b="60430"/>
          <a:stretch>
            <a:fillRect/>
          </a:stretch>
        </p:blipFill>
        <p:spPr bwMode="auto">
          <a:xfrm>
            <a:off x="10339072" y="6279124"/>
            <a:ext cx="1852928" cy="57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5456424"/>
      </p:ext>
    </p:extLst>
  </p:cSld>
  <p:clrMapOvr>
    <a:masterClrMapping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465DF1-9507-0B7C-2200-78934C9FD1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962D27CF-0919-97BB-4564-060459213D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968" b="63871"/>
          <a:stretch>
            <a:fillRect/>
          </a:stretch>
        </p:blipFill>
        <p:spPr bwMode="auto">
          <a:xfrm>
            <a:off x="0" y="0"/>
            <a:ext cx="2320413" cy="2477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269B6CF1-35DF-56E7-0274-3D9AB4F8F916}"/>
              </a:ext>
            </a:extLst>
          </p:cNvPr>
          <p:cNvSpPr txBox="1">
            <a:spLocks/>
          </p:cNvSpPr>
          <p:nvPr/>
        </p:nvSpPr>
        <p:spPr>
          <a:xfrm>
            <a:off x="978309" y="1838631"/>
            <a:ext cx="10584425" cy="373871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project aims to transform raw datasets into meaningful insights that support discussions on energy sustainability, economic growth, and climate change at the global level.</a:t>
            </a:r>
          </a:p>
          <a:p>
            <a:pPr algn="l"/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main objective of this project is to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analyze global energy consumption, production, emissions, population, and GDP data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using SQL in order to: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Understand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trends over time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(2020–2023) across major countries.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Compare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energy consumption and production patterns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at country and global levels.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Evaluate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per-capita energy usage and emissions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assess sustainability.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Identify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countries with rising or declining emissions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highlight their progress in adopting cleaner energy.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Provide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data-driven insights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into the relationship between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economic growth (GDP)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environmental impact (emissions and energy use)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l"/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F33AEEF-520F-1E4B-FBE5-A4197138EF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9851" y="393368"/>
            <a:ext cx="7192297" cy="786427"/>
          </a:xfrm>
        </p:spPr>
        <p:txBody>
          <a:bodyPr>
            <a:noAutofit/>
          </a:bodyPr>
          <a:lstStyle/>
          <a:p>
            <a:pPr fontAlgn="base">
              <a:spcBef>
                <a:spcPts val="1000"/>
              </a:spcBef>
            </a:pPr>
            <a:r>
              <a:rPr lang="en-US" sz="36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Objective of the Project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8B5E468-312E-8269-E7F5-FE40823FBB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69" t="7993" r="21976" b="60430"/>
          <a:stretch>
            <a:fillRect/>
          </a:stretch>
        </p:blipFill>
        <p:spPr bwMode="auto">
          <a:xfrm>
            <a:off x="10339072" y="6279124"/>
            <a:ext cx="1852928" cy="57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4185371"/>
      </p:ext>
    </p:extLst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711D78-0463-305B-B6F4-4189D139C7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92676187-C238-11D3-EA37-EED442D52A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968" b="63871"/>
          <a:stretch>
            <a:fillRect/>
          </a:stretch>
        </p:blipFill>
        <p:spPr bwMode="auto">
          <a:xfrm>
            <a:off x="0" y="0"/>
            <a:ext cx="2320413" cy="2477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24B7A385-B457-243B-FA75-45831B27EE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9850" y="481781"/>
            <a:ext cx="7192297" cy="609524"/>
          </a:xfrm>
        </p:spPr>
        <p:txBody>
          <a:bodyPr>
            <a:noAutofit/>
          </a:bodyPr>
          <a:lstStyle/>
          <a:p>
            <a:pPr fontAlgn="base">
              <a:spcBef>
                <a:spcPts val="1000"/>
              </a:spcBef>
            </a:pPr>
            <a:r>
              <a:rPr lang="en-US" sz="36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ER Diagram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0EC6E4E-1541-FBF5-BE22-A169DCAD953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0996" t="23106" r="29272" b="22364"/>
          <a:stretch>
            <a:fillRect/>
          </a:stretch>
        </p:blipFill>
        <p:spPr>
          <a:xfrm>
            <a:off x="2683989" y="1253718"/>
            <a:ext cx="6824020" cy="521091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C540D88-7784-E3CE-FA6B-20B93A8320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69" t="7993" r="21976" b="60430"/>
          <a:stretch>
            <a:fillRect/>
          </a:stretch>
        </p:blipFill>
        <p:spPr bwMode="auto">
          <a:xfrm>
            <a:off x="10339072" y="6279124"/>
            <a:ext cx="1852928" cy="57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5751361"/>
      </p:ext>
    </p:extLst>
  </p:cSld>
  <p:clrMapOvr>
    <a:masterClrMapping/>
  </p:clrMapOvr>
  <p:transition spd="med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AB26EC-2694-21E6-1572-7A80641CD8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C0A216E-CC84-2D70-8F84-F8738D5330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968" b="63871"/>
          <a:stretch>
            <a:fillRect/>
          </a:stretch>
        </p:blipFill>
        <p:spPr bwMode="auto">
          <a:xfrm>
            <a:off x="0" y="0"/>
            <a:ext cx="2320413" cy="2477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1BF99108-FAF9-ABA6-9BA1-9A27B190F8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9851" y="2810532"/>
            <a:ext cx="7192297" cy="786427"/>
          </a:xfrm>
        </p:spPr>
        <p:txBody>
          <a:bodyPr>
            <a:noAutofit/>
          </a:bodyPr>
          <a:lstStyle/>
          <a:p>
            <a:pPr fontAlgn="base">
              <a:spcBef>
                <a:spcPts val="1000"/>
              </a:spcBef>
            </a:pPr>
            <a:r>
              <a:rPr lang="en-US" sz="40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Schema explanation</a:t>
            </a:r>
            <a:endParaRPr lang="en-US" sz="4000" b="1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25E229F-4FA9-AD56-36C6-C7449205EB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69" t="7993" r="21976" b="60430"/>
          <a:stretch>
            <a:fillRect/>
          </a:stretch>
        </p:blipFill>
        <p:spPr bwMode="auto">
          <a:xfrm>
            <a:off x="10339072" y="6279124"/>
            <a:ext cx="1852928" cy="57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7291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9EF635-D905-7513-BA78-AB00DDE012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F9116C7C-7A8A-FB31-B871-C0E3898200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968" b="63871"/>
          <a:stretch>
            <a:fillRect/>
          </a:stretch>
        </p:blipFill>
        <p:spPr bwMode="auto">
          <a:xfrm>
            <a:off x="0" y="0"/>
            <a:ext cx="2320413" cy="2477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156E49C-CE66-68DB-57C4-4B2A177293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69" t="7993" r="21976" b="60430"/>
          <a:stretch>
            <a:fillRect/>
          </a:stretch>
        </p:blipFill>
        <p:spPr bwMode="auto">
          <a:xfrm>
            <a:off x="10339072" y="6279124"/>
            <a:ext cx="1852928" cy="57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49E4ECA-5756-9D5A-D818-F61CDF2C9553}"/>
              </a:ext>
            </a:extLst>
          </p:cNvPr>
          <p:cNvSpPr txBox="1"/>
          <p:nvPr/>
        </p:nvSpPr>
        <p:spPr>
          <a:xfrm>
            <a:off x="2733368" y="88337"/>
            <a:ext cx="7708490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Database Schema Explanation – </a:t>
            </a:r>
            <a:r>
              <a:rPr lang="en-US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EnergyConsump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country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Columns: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CID → Country ID (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Primary Key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</a:p>
          <a:p>
            <a:pPr lvl="2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Country → Country name (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Unique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</a:p>
          <a:p>
            <a:pPr lvl="1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Notes: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All other tables reference Country to maintain referential integrity.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emission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Columns: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country → References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country.Country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2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energy_type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→ Energy source (e.g., Coal, Oil, Gas, Renewables).</a:t>
            </a:r>
          </a:p>
          <a:p>
            <a:pPr lvl="2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year → Reporting year.</a:t>
            </a:r>
          </a:p>
          <a:p>
            <a:pPr lvl="2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emission → Total emissions (numeric).</a:t>
            </a:r>
          </a:p>
          <a:p>
            <a:pPr lvl="2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per_capita_emission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→ Emission per person (emission ÷ population).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population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Columns: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countries → References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country.Country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2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year → Reporting year.</a:t>
            </a:r>
          </a:p>
          <a:p>
            <a:pPr lvl="2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Value → Population count.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production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Columns: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country → References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country.Country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2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energy → Energy type (e.g., Oil, Gas, Renewables).</a:t>
            </a:r>
          </a:p>
          <a:p>
            <a:pPr lvl="2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year → Reporting year.</a:t>
            </a:r>
          </a:p>
          <a:p>
            <a:pPr lvl="2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production → Energy produced (numeric).</a:t>
            </a:r>
          </a:p>
        </p:txBody>
      </p:sp>
    </p:spTree>
    <p:extLst>
      <p:ext uri="{BB962C8B-B14F-4D97-AF65-F5344CB8AC3E}">
        <p14:creationId xmlns:p14="http://schemas.microsoft.com/office/powerpoint/2010/main" val="3531765075"/>
      </p:ext>
    </p:extLst>
  </p:cSld>
  <p:clrMapOvr>
    <a:masterClrMapping/>
  </p:clrMapOvr>
  <p:transition spd="med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F0C8C5-05C3-B616-75C4-7A6FAB25D2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7799C935-1031-16C7-8B80-D64B67C93F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968" b="63871"/>
          <a:stretch>
            <a:fillRect/>
          </a:stretch>
        </p:blipFill>
        <p:spPr bwMode="auto">
          <a:xfrm>
            <a:off x="0" y="0"/>
            <a:ext cx="2320413" cy="2477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E284708-9FD7-B4CA-862E-C2CDA53E06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69" t="7993" r="21976" b="60430"/>
          <a:stretch>
            <a:fillRect/>
          </a:stretch>
        </p:blipFill>
        <p:spPr bwMode="auto">
          <a:xfrm>
            <a:off x="10339072" y="6279124"/>
            <a:ext cx="1852928" cy="57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23ABB0F-6BAB-4A55-4A34-B6C05B9FBA2C}"/>
              </a:ext>
            </a:extLst>
          </p:cNvPr>
          <p:cNvSpPr txBox="1"/>
          <p:nvPr/>
        </p:nvSpPr>
        <p:spPr>
          <a:xfrm>
            <a:off x="2775154" y="282408"/>
            <a:ext cx="8866239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gdp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Columns: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Country → References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country.Country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2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year → Reporting year.</a:t>
            </a:r>
          </a:p>
          <a:p>
            <a:pPr lvl="2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Value → GDP value (numeric, usually in USD).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6. consumption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Columns: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country → References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country.Country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2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energy → Type of energy consumed.</a:t>
            </a:r>
          </a:p>
          <a:p>
            <a:pPr lvl="2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year → Reporting year.</a:t>
            </a:r>
          </a:p>
          <a:p>
            <a:pPr lvl="2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consumption → Energy consumed (numeric).</a:t>
            </a:r>
          </a:p>
          <a:p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Relationships &amp; Data Flow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Central Table: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country → all other tables reference this for consistency.</a:t>
            </a:r>
          </a:p>
          <a:p>
            <a:pPr lvl="1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One-to-Many Relationships: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Country → Population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(one country, many years).</a:t>
            </a:r>
          </a:p>
          <a:p>
            <a:pPr lvl="2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Country → GDP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(one country, many years).</a:t>
            </a:r>
          </a:p>
          <a:p>
            <a:pPr lvl="2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Country → Production &amp; Consumption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(one country, many years × energy types).</a:t>
            </a:r>
          </a:p>
          <a:p>
            <a:pPr lvl="2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Country → Emission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(one country, many years × energy types).</a:t>
            </a:r>
          </a:p>
          <a:p>
            <a:pPr lvl="2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3944380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E97AB9-1DFF-5DB8-466C-9A72B3BEB5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694A1A1F-1A89-ACF3-EDDA-11CA27F9AB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968" b="63871"/>
          <a:stretch>
            <a:fillRect/>
          </a:stretch>
        </p:blipFill>
        <p:spPr bwMode="auto">
          <a:xfrm>
            <a:off x="0" y="0"/>
            <a:ext cx="2320413" cy="2477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280BFD5E-8090-35AA-B935-A3A6DBF710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9851" y="2900593"/>
            <a:ext cx="7192297" cy="786427"/>
          </a:xfrm>
        </p:spPr>
        <p:txBody>
          <a:bodyPr>
            <a:noAutofit/>
          </a:bodyPr>
          <a:lstStyle/>
          <a:p>
            <a:pPr fontAlgn="base">
              <a:spcBef>
                <a:spcPts val="1000"/>
              </a:spcBef>
            </a:pPr>
            <a:r>
              <a:rPr lang="en-US" sz="40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Key Analysis Questions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391F2C1-1723-E85D-29A1-9391A931E7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69" t="7993" r="21976" b="60430"/>
          <a:stretch>
            <a:fillRect/>
          </a:stretch>
        </p:blipFill>
        <p:spPr bwMode="auto">
          <a:xfrm>
            <a:off x="10339072" y="6279124"/>
            <a:ext cx="1852928" cy="57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0792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587</TotalTime>
  <Words>1554</Words>
  <Application>Microsoft Office PowerPoint</Application>
  <PresentationFormat>Widescreen</PresentationFormat>
  <Paragraphs>161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Arial</vt:lpstr>
      <vt:lpstr>Calibri</vt:lpstr>
      <vt:lpstr>Calibri Light</vt:lpstr>
      <vt:lpstr>Times New Roman</vt:lpstr>
      <vt:lpstr>Office Theme</vt:lpstr>
      <vt:lpstr>World Wide Energy Consumption</vt:lpstr>
      <vt:lpstr>PowerPoint Presentation</vt:lpstr>
      <vt:lpstr>AGENDA</vt:lpstr>
      <vt:lpstr>Objective of the Project</vt:lpstr>
      <vt:lpstr>ER Diagram</vt:lpstr>
      <vt:lpstr>Schema explanation</vt:lpstr>
      <vt:lpstr>PowerPoint Presentation</vt:lpstr>
      <vt:lpstr>PowerPoint Presentation</vt:lpstr>
      <vt:lpstr>Key Analysis Questions</vt:lpstr>
      <vt:lpstr>1. Compare energy production and consumption by country and year. </vt:lpstr>
      <vt:lpstr>PowerPoint Presentation</vt:lpstr>
      <vt:lpstr>PowerPoint Presentation</vt:lpstr>
      <vt:lpstr>PowerPoint Presentation</vt:lpstr>
      <vt:lpstr>2. Has energy consumption increased or decreased over the years for major economies?</vt:lpstr>
      <vt:lpstr>PowerPoint Presentation</vt:lpstr>
      <vt:lpstr>PowerPoint Presentation</vt:lpstr>
      <vt:lpstr>2. Has energy consumption increased or decreased over the years for major economies?</vt:lpstr>
      <vt:lpstr>PowerPoint Presentation</vt:lpstr>
      <vt:lpstr>3. Which countries have improved (reduced) their per capita emissions the most over the last decade?</vt:lpstr>
      <vt:lpstr>3. Which countries have improved (reduced) their per capita emissions the most over the last decade?</vt:lpstr>
      <vt:lpstr>4. What is the global share (%) of emissions by country?</vt:lpstr>
      <vt:lpstr>PowerPoint Presentation</vt:lpstr>
      <vt:lpstr>5. What is the global average GDP, emission, population and consumption by year?</vt:lpstr>
      <vt:lpstr>5. What is the global average GDP, emission, population and consumption by year?</vt:lpstr>
      <vt:lpstr>PowerPoint Presentation</vt:lpstr>
      <vt:lpstr>PowerPoint Presentation</vt:lpstr>
      <vt:lpstr>Any Questions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Sana Ahmed</dc:creator>
  <cp:lastModifiedBy>Sana Ahmed</cp:lastModifiedBy>
  <cp:revision>6</cp:revision>
  <dcterms:created xsi:type="dcterms:W3CDTF">2025-08-17T13:41:50Z</dcterms:created>
  <dcterms:modified xsi:type="dcterms:W3CDTF">2025-08-30T05:49:02Z</dcterms:modified>
</cp:coreProperties>
</file>